
<file path=[Content_Types].xml><?xml version="1.0" encoding="utf-8"?>
<Types xmlns="http://schemas.openxmlformats.org/package/2006/content-types">
  <Override PartName="/ppt/slides/slide47.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tags/tag178.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notesSlides/notesSlide30.xml" ContentType="application/vnd.openxmlformats-officedocument.presentationml.notesSlide+xml"/>
  <Override PartName="/ppt/tags/tag156.xml" ContentType="application/vnd.openxmlformats-officedocument.presentationml.tags+xml"/>
  <Override PartName="/ppt/tags/tag167.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145.xml" ContentType="application/vnd.openxmlformats-officedocument.presentationml.tags+xml"/>
  <Override PartName="/ppt/tags/tag30.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112.xml" ContentType="application/vnd.openxmlformats-officedocument.presentationml.tags+xml"/>
  <Override PartName="/ppt/tags/tag123.xml" ContentType="application/vnd.openxmlformats-officedocument.presentationml.tags+xml"/>
  <Override PartName="/ppt/tags/tag170.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slides/slide33.xml" ContentType="application/vnd.openxmlformats-officedocument.presentationml.slide+xml"/>
  <Override PartName="/ppt/slides/slide44.xml" ContentType="application/vnd.openxmlformats-officedocument.presentationml.slide+xml"/>
  <Override PartName="/ppt/tags/tag68.xml" ContentType="application/vnd.openxmlformats-officedocument.presentationml.tags+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tags/tag57.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35.xml" ContentType="application/vnd.openxmlformats-officedocument.presentationml.tags+xml"/>
  <Override PartName="/ppt/tags/tag46.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notesSlides/notesSlide13.xml" ContentType="application/vnd.openxmlformats-officedocument.presentationml.notesSlide+xml"/>
  <Override PartName="/ppt/tags/tag139.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slides/slide49.xml" ContentType="application/vnd.openxmlformats-officedocument.presentationml.slide+xml"/>
  <Override PartName="/ppt/notesSlides/notesSlide4.xml" ContentType="application/vnd.openxmlformats-officedocument.presentationml.notesSlide+xml"/>
  <Override PartName="/ppt/tags/tag106.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slides/slide38.xml" ContentType="application/vnd.openxmlformats-officedocument.presentationml.slide+xml"/>
  <Override PartName="/ppt/tags/tag131.xml" ContentType="application/vnd.openxmlformats-officedocument.presentationml.tags+xml"/>
  <Override PartName="/ppt/slides/slide27.xml" ContentType="application/vnd.openxmlformats-officedocument.presentationml.slide+xml"/>
  <Override PartName="/ppt/slideLayouts/slideLayout4.xml" ContentType="application/vnd.openxmlformats-officedocument.presentationml.slideLayout+xml"/>
  <Override PartName="/ppt/tags/tag98.xml" ContentType="application/vnd.openxmlformats-officedocument.presentationml.tags+xml"/>
  <Override PartName="/ppt/tags/tag120.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Override PartName="/ppt/slides/slide41.xml" ContentType="application/vnd.openxmlformats-officedocument.presentationml.slide+xml"/>
  <Override PartName="/ppt/tags/tag29.xml" ContentType="application/vnd.openxmlformats-officedocument.presentationml.tags+xml"/>
  <Override PartName="/ppt/tags/tag76.xml" ContentType="application/vnd.openxmlformats-officedocument.presentationml.tags+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30.xml" ContentType="application/vnd.openxmlformats-officedocument.presentationml.slide+xml"/>
  <Override PartName="/ppt/tags/tag18.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58.xml" ContentType="application/vnd.openxmlformats-officedocument.presentationml.tags+xml"/>
  <Override PartName="/ppt/notesSlides/notesSlide32.xml" ContentType="application/vnd.openxmlformats-officedocument.presentationml.notesSlide+xml"/>
  <Override PartName="/ppt/tags/tag169.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notesSlides/notesSlide9.xml" ContentType="application/vnd.openxmlformats-officedocument.presentationml.notesSlide+xml"/>
  <Override PartName="/ppt/tags/tag90.xml" ContentType="application/vnd.openxmlformats-officedocument.presentationml.tags+xml"/>
  <Override PartName="/ppt/tags/tag118.xml" ContentType="application/vnd.openxmlformats-officedocument.presentationml.tags+xml"/>
  <Override PartName="/ppt/notesSlides/notesSlide21.xml" ContentType="application/vnd.openxmlformats-officedocument.presentationml.notesSlide+xml"/>
  <Override PartName="/ppt/tags/tag129.xml" ContentType="application/vnd.openxmlformats-officedocument.presentationml.tags+xml"/>
  <Override PartName="/ppt/tags/tag147.xml" ContentType="application/vnd.openxmlformats-officedocument.presentationml.tags+xml"/>
  <Override PartName="/ppt/tags/tag165.xml" ContentType="application/vnd.openxmlformats-officedocument.presentationml.tags+xml"/>
  <Override PartName="/ppt/notesSlides/notesSlide50.xml" ContentType="application/vnd.openxmlformats-officedocument.presentationml.notesSlide+xml"/>
  <Override PartName="/ppt/tags/tag176.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tags/tag161.xml" ContentType="application/vnd.openxmlformats-officedocument.presentationml.tags+xml"/>
  <Override PartName="/ppt/tags/tag172.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tags/tag7.xml" ContentType="application/vnd.openxmlformats-officedocument.presentationml.tags+xml"/>
  <Override PartName="/ppt/notesSlides/notesSlide1.xml" ContentType="application/vnd.openxmlformats-officedocument.presentationml.notesSlide+xml"/>
  <Override PartName="/ppt/tags/tag103.xml" ContentType="application/vnd.openxmlformats-officedocument.presentationml.tags+xml"/>
  <Override PartName="/ppt/tags/tag132.xml" ContentType="application/vnd.openxmlformats-officedocument.presentationml.tags+xml"/>
  <Override PartName="/ppt/tags/tag150.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notesSlides/notesSlide19.xml" ContentType="application/vnd.openxmlformats-officedocument.presentationml.notesSlide+xml"/>
  <Override PartName="/ppt/tags/tag121.xml" ContentType="application/vnd.openxmlformats-officedocument.presentationml.tags+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notesSlides/notesSlide22.xml" ContentType="application/vnd.openxmlformats-officedocument.presentationml.notesSlide+xml"/>
  <Override PartName="/ppt/tags/tag159.xml" ContentType="application/vnd.openxmlformats-officedocument.presentationml.tags+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tags/tag177.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66.xml" ContentType="application/vnd.openxmlformats-officedocument.presentationml.tags+xml"/>
  <Override PartName="/ppt/notesSlides/notesSlide40.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ppt/tags/tag108.xml" ContentType="application/vnd.openxmlformats-officedocument.presentationml.tags+xml"/>
  <Override PartName="/ppt/tags/tag126.xml" ContentType="application/vnd.openxmlformats-officedocument.presentationml.tags+xml"/>
  <Override PartName="/ppt/tags/tag155.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62.xml" ContentType="application/vnd.openxmlformats-officedocument.presentationml.tags+xml"/>
  <Override PartName="/ppt/slides/slide29.xml" ContentType="application/vnd.openxmlformats-officedocument.presentationml.slide+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notesSlides/notesSlide45.xml" ContentType="application/vnd.openxmlformats-officedocument.presentationml.notesSlide+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tags/tag92.xml" ContentType="application/vnd.openxmlformats-officedocument.presentationml.tags+xml"/>
  <Override PartName="/ppt/notesSlides/notesSlide23.xml" ContentType="application/vnd.openxmlformats-officedocument.presentationml.notesSlide+xml"/>
  <Override PartName="/ppt/tags/tag149.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38.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slides/slide48.xml" ContentType="application/vnd.openxmlformats-officedocument.presentationml.slide+xml"/>
  <Override PartName="/ppt/notesSlides/notesSlide3.xml" ContentType="application/vnd.openxmlformats-officedocument.presentationml.notesSlide+xml"/>
  <Override PartName="/ppt/tags/tag141.xml" ContentType="application/vnd.openxmlformats-officedocument.presentationml.tag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ags/tag130.xml" ContentType="application/vnd.openxmlformats-officedocument.presentationml.tag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tags/tag1.xml" ContentType="application/vnd.openxmlformats-officedocument.presentationml.tags+xml"/>
  <Override PartName="/ppt/tags/tag28.xml" ContentType="application/vnd.openxmlformats-officedocument.presentationml.tags+xml"/>
  <Override PartName="/ppt/tags/tag75.xml" ContentType="application/vnd.openxmlformats-officedocument.presentationml.tags+xml"/>
  <Override PartName="/ppt/tags/tag179.xml" ContentType="application/vnd.openxmlformats-officedocument.presentationml.tags+xml"/>
  <Override PartName="/ppt/notesSlides/notesSlide53.xml" ContentType="application/vnd.openxmlformats-officedocument.presentationml.notesSlide+xml"/>
  <Override PartName="/ppt/slides/slide40.xml" ContentType="application/vnd.openxmlformats-officedocument.presentationml.slide+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notesSlides/notesSlide42.xml" ContentType="application/vnd.openxmlformats-officedocument.presentationml.notesSlide+xml"/>
  <Override PartName="/ppt/tags/tag53.xml" ContentType="application/vnd.openxmlformats-officedocument.presentationml.tags+xml"/>
  <Override PartName="/ppt/notesSlides/notesSlide8.xml" ContentType="application/vnd.openxmlformats-officedocument.presentationml.notesSlide+xml"/>
  <Override PartName="/ppt/notesSlides/notesSlide20.xml" ContentType="application/vnd.openxmlformats-officedocument.presentationml.notesSlide+xml"/>
  <Override PartName="/ppt/tags/tag157.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113.xml" ContentType="application/vnd.openxmlformats-officedocument.presentationml.tags+xml"/>
  <Override PartName="/ppt/tags/tag160.xml" ContentType="application/vnd.openxmlformats-officedocument.presentationml.tags+xml"/>
  <Override PartName="/ppt/slideMasters/slideMaster1.xml" ContentType="application/vnd.openxmlformats-officedocument.presentationml.slideMaster+xml"/>
  <Override PartName="/ppt/slides/slide45.xml" ContentType="application/vnd.openxmlformats-officedocument.presentationml.slide+xml"/>
  <Override PartName="/ppt/tags/tag102.xml" ContentType="application/vnd.openxmlformats-officedocument.presentationml.tags+xml"/>
  <Override PartName="/ppt/notesSlides/notesSlide47.xml" ContentType="application/vnd.openxmlformats-officedocument.presentationml.notesSlide+xml"/>
  <Override PartName="/ppt/slides/slide34.xml" ContentType="application/vnd.openxmlformats-officedocument.presentationml.slide+xml"/>
  <Override PartName="/ppt/tags/tag58.xml" ContentType="application/vnd.openxmlformats-officedocument.presentationml.tags+xml"/>
  <Override PartName="/ppt/tags/tag69.xml" ContentType="application/vnd.openxmlformats-officedocument.presentationml.tags+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47.xml" ContentType="application/vnd.openxmlformats-officedocument.presentationml.tags+xml"/>
  <Override PartName="/ppt/tags/tag94.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tags/tag36.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56"/>
  </p:notesMasterIdLst>
  <p:sldIdLst>
    <p:sldId id="256" r:id="rId2"/>
    <p:sldId id="267" r:id="rId3"/>
    <p:sldId id="268" r:id="rId4"/>
    <p:sldId id="259" r:id="rId5"/>
    <p:sldId id="257" r:id="rId6"/>
    <p:sldId id="269" r:id="rId7"/>
    <p:sldId id="270" r:id="rId8"/>
    <p:sldId id="271" r:id="rId9"/>
    <p:sldId id="322" r:id="rId10"/>
    <p:sldId id="323" r:id="rId11"/>
    <p:sldId id="317" r:id="rId12"/>
    <p:sldId id="328" r:id="rId13"/>
    <p:sldId id="283" r:id="rId14"/>
    <p:sldId id="324" r:id="rId15"/>
    <p:sldId id="276" r:id="rId16"/>
    <p:sldId id="325" r:id="rId17"/>
    <p:sldId id="277" r:id="rId18"/>
    <p:sldId id="314" r:id="rId19"/>
    <p:sldId id="278" r:id="rId20"/>
    <p:sldId id="319" r:id="rId21"/>
    <p:sldId id="327" r:id="rId22"/>
    <p:sldId id="320" r:id="rId23"/>
    <p:sldId id="321" r:id="rId24"/>
    <p:sldId id="329" r:id="rId25"/>
    <p:sldId id="279" r:id="rId26"/>
    <p:sldId id="316" r:id="rId27"/>
    <p:sldId id="286" r:id="rId28"/>
    <p:sldId id="290" r:id="rId29"/>
    <p:sldId id="293" r:id="rId30"/>
    <p:sldId id="294" r:id="rId31"/>
    <p:sldId id="296" r:id="rId32"/>
    <p:sldId id="298" r:id="rId33"/>
    <p:sldId id="300" r:id="rId34"/>
    <p:sldId id="307" r:id="rId35"/>
    <p:sldId id="308" r:id="rId36"/>
    <p:sldId id="258" r:id="rId37"/>
    <p:sldId id="330" r:id="rId38"/>
    <p:sldId id="331" r:id="rId39"/>
    <p:sldId id="332" r:id="rId40"/>
    <p:sldId id="334" r:id="rId41"/>
    <p:sldId id="335" r:id="rId42"/>
    <p:sldId id="336" r:id="rId43"/>
    <p:sldId id="337" r:id="rId44"/>
    <p:sldId id="338" r:id="rId45"/>
    <p:sldId id="339" r:id="rId46"/>
    <p:sldId id="340" r:id="rId47"/>
    <p:sldId id="341" r:id="rId48"/>
    <p:sldId id="342" r:id="rId49"/>
    <p:sldId id="343" r:id="rId50"/>
    <p:sldId id="344" r:id="rId51"/>
    <p:sldId id="345" r:id="rId52"/>
    <p:sldId id="309" r:id="rId53"/>
    <p:sldId id="310" r:id="rId54"/>
    <p:sldId id="346" r:id="rId55"/>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Tahoma" pitchFamily="34" charset="0"/>
        <a:ea typeface="+mn-ea"/>
        <a:cs typeface="Arial" charset="0"/>
      </a:defRPr>
    </a:lvl1pPr>
    <a:lvl2pPr marL="457200" algn="r" rtl="1" fontAlgn="base">
      <a:spcBef>
        <a:spcPct val="0"/>
      </a:spcBef>
      <a:spcAft>
        <a:spcPct val="0"/>
      </a:spcAft>
      <a:defRPr kern="1200">
        <a:solidFill>
          <a:schemeClr val="tx1"/>
        </a:solidFill>
        <a:latin typeface="Tahoma" pitchFamily="34" charset="0"/>
        <a:ea typeface="+mn-ea"/>
        <a:cs typeface="Arial" charset="0"/>
      </a:defRPr>
    </a:lvl2pPr>
    <a:lvl3pPr marL="914400" algn="r" rtl="1" fontAlgn="base">
      <a:spcBef>
        <a:spcPct val="0"/>
      </a:spcBef>
      <a:spcAft>
        <a:spcPct val="0"/>
      </a:spcAft>
      <a:defRPr kern="1200">
        <a:solidFill>
          <a:schemeClr val="tx1"/>
        </a:solidFill>
        <a:latin typeface="Tahoma" pitchFamily="34" charset="0"/>
        <a:ea typeface="+mn-ea"/>
        <a:cs typeface="Arial" charset="0"/>
      </a:defRPr>
    </a:lvl3pPr>
    <a:lvl4pPr marL="1371600" algn="r" rtl="1" fontAlgn="base">
      <a:spcBef>
        <a:spcPct val="0"/>
      </a:spcBef>
      <a:spcAft>
        <a:spcPct val="0"/>
      </a:spcAft>
      <a:defRPr kern="1200">
        <a:solidFill>
          <a:schemeClr val="tx1"/>
        </a:solidFill>
        <a:latin typeface="Tahoma" pitchFamily="34" charset="0"/>
        <a:ea typeface="+mn-ea"/>
        <a:cs typeface="Arial" charset="0"/>
      </a:defRPr>
    </a:lvl4pPr>
    <a:lvl5pPr marL="1828800" algn="r" rtl="1" fontAlgn="base">
      <a:spcBef>
        <a:spcPct val="0"/>
      </a:spcBef>
      <a:spcAft>
        <a:spcPct val="0"/>
      </a:spcAft>
      <a:defRPr kern="1200">
        <a:solidFill>
          <a:schemeClr val="tx1"/>
        </a:solidFill>
        <a:latin typeface="Tahoma" pitchFamily="34" charset="0"/>
        <a:ea typeface="+mn-ea"/>
        <a:cs typeface="Arial" charset="0"/>
      </a:defRPr>
    </a:lvl5pPr>
    <a:lvl6pPr marL="2286000" algn="r" defTabSz="914400" rtl="1" eaLnBrk="1" latinLnBrk="0" hangingPunct="1">
      <a:defRPr kern="1200">
        <a:solidFill>
          <a:schemeClr val="tx1"/>
        </a:solidFill>
        <a:latin typeface="Tahoma" pitchFamily="34" charset="0"/>
        <a:ea typeface="+mn-ea"/>
        <a:cs typeface="Arial" charset="0"/>
      </a:defRPr>
    </a:lvl6pPr>
    <a:lvl7pPr marL="2743200" algn="r" defTabSz="914400" rtl="1" eaLnBrk="1" latinLnBrk="0" hangingPunct="1">
      <a:defRPr kern="1200">
        <a:solidFill>
          <a:schemeClr val="tx1"/>
        </a:solidFill>
        <a:latin typeface="Tahoma" pitchFamily="34" charset="0"/>
        <a:ea typeface="+mn-ea"/>
        <a:cs typeface="Arial" charset="0"/>
      </a:defRPr>
    </a:lvl7pPr>
    <a:lvl8pPr marL="3200400" algn="r" defTabSz="914400" rtl="1" eaLnBrk="1" latinLnBrk="0" hangingPunct="1">
      <a:defRPr kern="1200">
        <a:solidFill>
          <a:schemeClr val="tx1"/>
        </a:solidFill>
        <a:latin typeface="Tahoma" pitchFamily="34" charset="0"/>
        <a:ea typeface="+mn-ea"/>
        <a:cs typeface="Arial" charset="0"/>
      </a:defRPr>
    </a:lvl8pPr>
    <a:lvl9pPr marL="3657600" algn="r" defTabSz="914400" rtl="1"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4" autoAdjust="0"/>
    <p:restoredTop sz="99612" autoAdjust="0"/>
  </p:normalViewPr>
  <p:slideViewPr>
    <p:cSldViewPr>
      <p:cViewPr>
        <p:scale>
          <a:sx n="71" d="100"/>
          <a:sy n="71" d="100"/>
        </p:scale>
        <p:origin x="-1484" y="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pitchFamily="34" charset="0"/>
                <a:cs typeface="Arial" pitchFamily="34" charset="0"/>
              </a:defRPr>
            </a:lvl1pPr>
          </a:lstStyle>
          <a:p>
            <a:pPr>
              <a:defRPr/>
            </a:pPr>
            <a:endParaRPr lang="en-US"/>
          </a:p>
        </p:txBody>
      </p:sp>
      <p:sp>
        <p:nvSpPr>
          <p:cNvPr id="51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pitchFamily="34" charset="0"/>
                <a:cs typeface="Arial" pitchFamily="34" charset="0"/>
              </a:defRPr>
            </a:lvl1pPr>
          </a:lstStyle>
          <a:p>
            <a:pPr>
              <a:defRPr/>
            </a:pPr>
            <a:endParaRPr lang="en-US"/>
          </a:p>
        </p:txBody>
      </p:sp>
      <p:sp>
        <p:nvSpPr>
          <p:cNvPr id="51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fld id="{641FD07C-EABF-4410-829A-814DD3D75098}"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83697E9E-0DC6-45BE-BED5-5A296DD80E7F}" type="slidenum">
              <a:rPr lang="ar-SA" smtClean="0">
                <a:latin typeface="Arial" charset="0"/>
                <a:cs typeface="Arial" charset="0"/>
              </a:rPr>
              <a:pPr/>
              <a:t>1</a:t>
            </a:fld>
            <a:endParaRPr lang="en-US" smtClean="0">
              <a:latin typeface="Arial" charset="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F94D0968-A214-4E9B-AF13-4D47F722360D}" type="slidenum">
              <a:rPr lang="ar-SA" smtClean="0">
                <a:latin typeface="Arial" charset="0"/>
                <a:cs typeface="Arial" charset="0"/>
              </a:rPr>
              <a:pPr/>
              <a:t>12</a:t>
            </a:fld>
            <a:endParaRPr lang="en-US" smtClean="0">
              <a:latin typeface="Arial" charset="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EC4D4F28-44D7-4C62-A8E0-C815ED16EAE1}" type="slidenum">
              <a:rPr lang="ar-SA" smtClean="0">
                <a:latin typeface="Arial" charset="0"/>
                <a:cs typeface="Arial" charset="0"/>
              </a:rPr>
              <a:pPr/>
              <a:t>13</a:t>
            </a:fld>
            <a:endParaRPr lang="en-US" smtClean="0">
              <a:latin typeface="Arial" charset="0"/>
              <a:cs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800C3D40-0AF5-49EF-9D1A-16AC2820BD97}" type="slidenum">
              <a:rPr lang="ar-SA" smtClean="0">
                <a:latin typeface="Arial" charset="0"/>
                <a:cs typeface="Arial" charset="0"/>
              </a:rPr>
              <a:pPr/>
              <a:t>15</a:t>
            </a:fld>
            <a:endParaRPr lang="en-US" smtClean="0">
              <a:latin typeface="Arial" charset="0"/>
              <a:cs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75107B97-960A-4D50-AC36-7959179F6D28}" type="slidenum">
              <a:rPr lang="ar-SA" smtClean="0">
                <a:latin typeface="Arial" charset="0"/>
                <a:cs typeface="Arial" charset="0"/>
              </a:rPr>
              <a:pPr/>
              <a:t>17</a:t>
            </a:fld>
            <a:endParaRPr lang="en-US" smtClean="0">
              <a:latin typeface="Arial" charset="0"/>
              <a:cs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71D7807D-1148-4251-8BF0-0CEA6B2080C7}" type="slidenum">
              <a:rPr lang="ar-SA" smtClean="0">
                <a:latin typeface="Arial" charset="0"/>
                <a:cs typeface="Arial" charset="0"/>
              </a:rPr>
              <a:pPr/>
              <a:t>18</a:t>
            </a:fld>
            <a:endParaRPr lang="en-US" smtClean="0">
              <a:latin typeface="Arial" charset="0"/>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DDBF0756-E54D-469C-B164-34334CFEF4D9}" type="slidenum">
              <a:rPr lang="ar-SA" smtClean="0">
                <a:latin typeface="Arial" charset="0"/>
                <a:cs typeface="Arial" charset="0"/>
              </a:rPr>
              <a:pPr/>
              <a:t>19</a:t>
            </a:fld>
            <a:endParaRPr lang="en-US" smtClean="0">
              <a:latin typeface="Arial" charset="0"/>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25E75729-4593-40F9-9FB6-412605501FF3}" type="slidenum">
              <a:rPr lang="ar-SA" smtClean="0">
                <a:latin typeface="Arial" charset="0"/>
                <a:cs typeface="Arial" charset="0"/>
              </a:rPr>
              <a:pPr/>
              <a:t>2</a:t>
            </a:fld>
            <a:endParaRPr lang="en-US" smtClean="0">
              <a:latin typeface="Arial" charset="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2AB31D7-3E17-41CB-8329-7130EED80B41}" type="slidenum">
              <a:rPr lang="ar-SA" smtClean="0">
                <a:latin typeface="Arial" charset="0"/>
                <a:cs typeface="Arial" charset="0"/>
              </a:rPr>
              <a:pPr/>
              <a:t>25</a:t>
            </a:fld>
            <a:endParaRPr lang="en-US" smtClean="0">
              <a:latin typeface="Arial" charset="0"/>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17ED88AA-63E3-4A1A-A469-D08DEA55254A}" type="slidenum">
              <a:rPr lang="ar-SA" smtClean="0">
                <a:latin typeface="Arial" charset="0"/>
                <a:cs typeface="Arial" charset="0"/>
              </a:rPr>
              <a:pPr/>
              <a:t>26</a:t>
            </a:fld>
            <a:endParaRPr lang="en-US" smtClean="0">
              <a:latin typeface="Arial" charset="0"/>
              <a:cs typeface="Arial"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FCC1F4D4-CE09-44D9-A5B9-86C70378651D}" type="slidenum">
              <a:rPr lang="ar-SA" smtClean="0">
                <a:latin typeface="Arial" charset="0"/>
                <a:cs typeface="Arial" charset="0"/>
              </a:rPr>
              <a:pPr/>
              <a:t>27</a:t>
            </a:fld>
            <a:endParaRPr lang="en-US" smtClean="0">
              <a:latin typeface="Arial" charset="0"/>
              <a:cs typeface="Arial" charset="0"/>
            </a:endParaRPr>
          </a:p>
        </p:txBody>
      </p:sp>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a:xfrm>
            <a:off x="914400" y="4343400"/>
            <a:ext cx="5029200" cy="4114800"/>
          </a:xfrm>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7814E47-B0CB-4395-8770-0B3EE14111E5}" type="slidenum">
              <a:rPr lang="ar-SA" smtClean="0">
                <a:latin typeface="Arial" charset="0"/>
                <a:cs typeface="Arial" charset="0"/>
              </a:rPr>
              <a:pPr/>
              <a:t>28</a:t>
            </a:fld>
            <a:endParaRPr lang="en-US" smtClean="0">
              <a:latin typeface="Arial" charset="0"/>
              <a:cs typeface="Arial" charset="0"/>
            </a:endParaRPr>
          </a:p>
        </p:txBody>
      </p:sp>
      <p:sp>
        <p:nvSpPr>
          <p:cNvPr id="64514" name="Rectangle 2"/>
          <p:cNvSpPr>
            <a:spLocks noGrp="1" noRot="1" noChangeAspect="1" noChangeArrowheads="1" noTextEdit="1"/>
          </p:cNvSpPr>
          <p:nvPr>
            <p:ph type="sldImg"/>
          </p:nvPr>
        </p:nvSpPr>
        <p:spPr>
          <a:xfrm>
            <a:off x="1150938" y="692150"/>
            <a:ext cx="4556125" cy="3416300"/>
          </a:xfrm>
          <a:ln/>
        </p:spPr>
      </p:sp>
      <p:sp>
        <p:nvSpPr>
          <p:cNvPr id="64515" name="Rectangle 3"/>
          <p:cNvSpPr>
            <a:spLocks noGrp="1" noChangeArrowheads="1"/>
          </p:cNvSpPr>
          <p:nvPr>
            <p:ph type="body" idx="1"/>
          </p:nvPr>
        </p:nvSpPr>
        <p:spPr>
          <a:xfrm>
            <a:off x="914400" y="4343400"/>
            <a:ext cx="5029200" cy="4114800"/>
          </a:xfrm>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715E2661-3AB0-40D4-8D4C-CB98070ABF46}" type="slidenum">
              <a:rPr lang="ar-SA" smtClean="0">
                <a:latin typeface="Arial" charset="0"/>
                <a:cs typeface="Arial" charset="0"/>
              </a:rPr>
              <a:pPr/>
              <a:t>29</a:t>
            </a:fld>
            <a:endParaRPr lang="en-US" smtClean="0">
              <a:latin typeface="Arial" charset="0"/>
              <a:cs typeface="Arial" charset="0"/>
            </a:endParaRPr>
          </a:p>
        </p:txBody>
      </p:sp>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a:xfrm>
            <a:off x="914400" y="4343400"/>
            <a:ext cx="5029200" cy="4114800"/>
          </a:xfrm>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91EF8F2B-E827-4DEE-ADD6-84B953C1FCCF}" type="slidenum">
              <a:rPr lang="ar-SA" smtClean="0">
                <a:latin typeface="Arial" charset="0"/>
                <a:cs typeface="Arial" charset="0"/>
              </a:rPr>
              <a:pPr/>
              <a:t>3</a:t>
            </a:fld>
            <a:endParaRPr lang="en-US" smtClean="0">
              <a:latin typeface="Arial" charset="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37A46073-D077-45DE-A8A0-8FAE695EC71A}" type="slidenum">
              <a:rPr lang="ar-SA" smtClean="0">
                <a:latin typeface="Arial" charset="0"/>
                <a:cs typeface="Arial" charset="0"/>
              </a:rPr>
              <a:pPr/>
              <a:t>30</a:t>
            </a:fld>
            <a:endParaRPr lang="en-US" smtClean="0">
              <a:latin typeface="Arial" charset="0"/>
              <a:cs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EEC6D205-D189-45D7-84DE-02FFA131F6AF}" type="slidenum">
              <a:rPr lang="ar-SA" smtClean="0">
                <a:latin typeface="Arial" charset="0"/>
                <a:cs typeface="Arial" charset="0"/>
              </a:rPr>
              <a:pPr/>
              <a:t>31</a:t>
            </a:fld>
            <a:endParaRPr lang="en-US" smtClean="0">
              <a:latin typeface="Arial" charset="0"/>
              <a:cs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7117F1DE-0955-438B-B74E-59DD7F0201F6}" type="slidenum">
              <a:rPr lang="ar-SA" smtClean="0">
                <a:latin typeface="Arial" charset="0"/>
                <a:cs typeface="Arial" charset="0"/>
              </a:rPr>
              <a:pPr/>
              <a:t>32</a:t>
            </a:fld>
            <a:endParaRPr lang="en-US" smtClean="0">
              <a:latin typeface="Arial" charset="0"/>
              <a:cs typeface="Arial"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74256A63-507E-461E-8465-707ACD495EF4}" type="slidenum">
              <a:rPr lang="ar-SA" smtClean="0">
                <a:latin typeface="Arial" charset="0"/>
                <a:cs typeface="Arial" charset="0"/>
              </a:rPr>
              <a:pPr/>
              <a:t>33</a:t>
            </a:fld>
            <a:endParaRPr lang="en-US" smtClean="0">
              <a:latin typeface="Arial" charset="0"/>
              <a:cs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521B5750-3600-4A22-AFDE-E94F07DD40DF}" type="slidenum">
              <a:rPr lang="ar-SA" smtClean="0">
                <a:latin typeface="Arial" charset="0"/>
                <a:cs typeface="Arial" charset="0"/>
              </a:rPr>
              <a:pPr/>
              <a:t>34</a:t>
            </a:fld>
            <a:endParaRPr lang="en-US" smtClean="0">
              <a:latin typeface="Arial" charset="0"/>
              <a:cs typeface="Arial"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261C904B-93D7-4351-827D-3DC2683C98A0}" type="slidenum">
              <a:rPr lang="ar-SA" smtClean="0">
                <a:latin typeface="Arial" charset="0"/>
                <a:cs typeface="Arial" charset="0"/>
              </a:rPr>
              <a:pPr/>
              <a:t>35</a:t>
            </a:fld>
            <a:endParaRPr lang="en-US" smtClean="0">
              <a:latin typeface="Arial" charset="0"/>
              <a:cs typeface="Arial" charset="0"/>
            </a:endParaRPr>
          </a:p>
        </p:txBody>
      </p:sp>
      <p:sp>
        <p:nvSpPr>
          <p:cNvPr id="78850" name="Rectangle 2"/>
          <p:cNvSpPr>
            <a:spLocks noGrp="1" noRot="1" noChangeAspect="1" noChangeArrowheads="1" noTextEdit="1"/>
          </p:cNvSpPr>
          <p:nvPr>
            <p:ph type="sldImg"/>
          </p:nvPr>
        </p:nvSpPr>
        <p:spPr>
          <a:xfrm>
            <a:off x="3330575" y="0"/>
            <a:ext cx="266700" cy="200025"/>
          </a:xfrm>
          <a:ln/>
        </p:spPr>
      </p:sp>
      <p:sp>
        <p:nvSpPr>
          <p:cNvPr id="78851" name="Rectangle 3"/>
          <p:cNvSpPr>
            <a:spLocks noGrp="1" noChangeArrowheads="1"/>
          </p:cNvSpPr>
          <p:nvPr>
            <p:ph type="body" idx="1"/>
          </p:nvPr>
        </p:nvSpPr>
        <p:spPr>
          <a:xfrm>
            <a:off x="0" y="0"/>
            <a:ext cx="6858000" cy="9144000"/>
          </a:xfrm>
          <a:noFill/>
          <a:ln/>
        </p:spPr>
        <p:txBody>
          <a:bodyPr/>
          <a:lstStyle/>
          <a:p>
            <a:pPr eaLnBrk="1" hangingPunct="1"/>
            <a:endParaRPr lang="ar-SA" sz="900"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07DFC38C-1424-4F08-97B8-AF0BFE830E14}" type="slidenum">
              <a:rPr lang="ar-SA" smtClean="0">
                <a:latin typeface="Arial" charset="0"/>
                <a:cs typeface="Arial" charset="0"/>
              </a:rPr>
              <a:pPr/>
              <a:t>36</a:t>
            </a:fld>
            <a:endParaRPr lang="en-US" smtClean="0">
              <a:latin typeface="Arial" charset="0"/>
              <a:cs typeface="Arial" charset="0"/>
            </a:endParaRPr>
          </a:p>
        </p:txBody>
      </p:sp>
      <p:sp>
        <p:nvSpPr>
          <p:cNvPr id="80898" name="Rectangle 2"/>
          <p:cNvSpPr>
            <a:spLocks noGrp="1" noRot="1" noChangeAspect="1" noChangeArrowheads="1" noTextEdit="1"/>
          </p:cNvSpPr>
          <p:nvPr>
            <p:ph type="sldImg"/>
          </p:nvPr>
        </p:nvSpPr>
        <p:spPr>
          <a:xfrm>
            <a:off x="1150938" y="692150"/>
            <a:ext cx="4556125" cy="3416300"/>
          </a:xfrm>
          <a:ln/>
        </p:spPr>
      </p:sp>
      <p:sp>
        <p:nvSpPr>
          <p:cNvPr id="80899" name="Rectangle 3"/>
          <p:cNvSpPr>
            <a:spLocks noGrp="1" noChangeArrowheads="1"/>
          </p:cNvSpPr>
          <p:nvPr>
            <p:ph type="body" idx="1"/>
          </p:nvPr>
        </p:nvSpPr>
        <p:spPr>
          <a:xfrm>
            <a:off x="914400" y="4343400"/>
            <a:ext cx="5029200" cy="4114800"/>
          </a:xfrm>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2121814C-AD2C-4700-8CBE-DAAB224015EF}" type="slidenum">
              <a:rPr lang="ar-SA" smtClean="0">
                <a:latin typeface="Arial" charset="0"/>
                <a:cs typeface="Arial" charset="0"/>
              </a:rPr>
              <a:pPr/>
              <a:t>4</a:t>
            </a:fld>
            <a:endParaRPr lang="en-US" smtClean="0">
              <a:latin typeface="Arial" charset="0"/>
              <a:cs typeface="Arial" charset="0"/>
            </a:endParaRPr>
          </a:p>
        </p:txBody>
      </p:sp>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xfrm>
            <a:off x="914400" y="4343400"/>
            <a:ext cx="5029200" cy="4114800"/>
          </a:xfrm>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207D763C-9D67-4913-B7C3-B2A7B10127B0}" type="slidenum">
              <a:rPr lang="ar-SA" smtClean="0">
                <a:latin typeface="Arial" charset="0"/>
                <a:cs typeface="Arial" charset="0"/>
              </a:rPr>
              <a:pPr/>
              <a:t>5</a:t>
            </a:fld>
            <a:endParaRPr lang="en-US" smtClean="0">
              <a:latin typeface="Arial" charset="0"/>
              <a:cs typeface="Arial" charset="0"/>
            </a:endParaRPr>
          </a:p>
        </p:txBody>
      </p:sp>
      <p:sp>
        <p:nvSpPr>
          <p:cNvPr id="26626" name="Rectangle 2"/>
          <p:cNvSpPr>
            <a:spLocks noGrp="1" noRot="1" noChangeAspect="1" noChangeArrowheads="1" noTextEdit="1"/>
          </p:cNvSpPr>
          <p:nvPr>
            <p:ph type="sldImg"/>
          </p:nvPr>
        </p:nvSpPr>
        <p:spPr>
          <a:xfrm>
            <a:off x="1150938" y="692150"/>
            <a:ext cx="4556125" cy="3416300"/>
          </a:xfrm>
          <a:ln/>
        </p:spPr>
      </p:sp>
      <p:sp>
        <p:nvSpPr>
          <p:cNvPr id="26627" name="Rectangle 3"/>
          <p:cNvSpPr>
            <a:spLocks noGrp="1" noChangeArrowheads="1"/>
          </p:cNvSpPr>
          <p:nvPr>
            <p:ph type="body" idx="1"/>
          </p:nvPr>
        </p:nvSpPr>
        <p:spPr>
          <a:xfrm>
            <a:off x="914400" y="4343400"/>
            <a:ext cx="5029200" cy="4114800"/>
          </a:xfrm>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50AFAC57-9EFB-44B4-88EA-47E47F70F401}" type="slidenum">
              <a:rPr lang="ar-SA" smtClean="0">
                <a:latin typeface="Arial" charset="0"/>
                <a:cs typeface="Arial" charset="0"/>
              </a:rPr>
              <a:pPr/>
              <a:t>52</a:t>
            </a:fld>
            <a:endParaRPr lang="en-US" smtClean="0">
              <a:latin typeface="Arial" charset="0"/>
              <a:cs typeface="Arial" charset="0"/>
            </a:endParaRPr>
          </a:p>
        </p:txBody>
      </p:sp>
      <p:sp>
        <p:nvSpPr>
          <p:cNvPr id="82946" name="Rectangle 2"/>
          <p:cNvSpPr>
            <a:spLocks noGrp="1" noRot="1" noChangeAspect="1" noChangeArrowheads="1" noTextEdit="1"/>
          </p:cNvSpPr>
          <p:nvPr>
            <p:ph type="sldImg"/>
          </p:nvPr>
        </p:nvSpPr>
        <p:spPr>
          <a:xfrm>
            <a:off x="1144588" y="685800"/>
            <a:ext cx="4572000" cy="3429000"/>
          </a:xfrm>
          <a:ln/>
        </p:spPr>
      </p:sp>
      <p:sp>
        <p:nvSpPr>
          <p:cNvPr id="82947"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C3BAAD58-90B2-4934-8D29-FD268DCD694F}" type="slidenum">
              <a:rPr lang="ar-SA" smtClean="0">
                <a:latin typeface="Arial" charset="0"/>
                <a:cs typeface="Arial" charset="0"/>
              </a:rPr>
              <a:pPr/>
              <a:t>53</a:t>
            </a:fld>
            <a:endParaRPr lang="en-US" smtClean="0">
              <a:latin typeface="Arial" charset="0"/>
              <a:cs typeface="Arial"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873240D8-B209-422F-9F66-EC1D8BEB2FB7}" type="slidenum">
              <a:rPr lang="ar-SA" smtClean="0">
                <a:latin typeface="Arial" charset="0"/>
                <a:cs typeface="Arial" charset="0"/>
              </a:rPr>
              <a:pPr/>
              <a:t>6</a:t>
            </a:fld>
            <a:endParaRPr lang="en-US" smtClean="0">
              <a:latin typeface="Arial" charset="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5D851F3-01ED-4177-99EE-2BE7509AD9A3}" type="slidenum">
              <a:rPr lang="ar-SA" smtClean="0">
                <a:latin typeface="Arial" charset="0"/>
                <a:cs typeface="Arial" charset="0"/>
              </a:rPr>
              <a:pPr/>
              <a:t>7</a:t>
            </a:fld>
            <a:endParaRPr lang="en-US" smtClean="0">
              <a:latin typeface="Arial" charset="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61E7BC67-6AF2-48A9-AB9F-06B5D468DF37}" type="slidenum">
              <a:rPr lang="ar-SA" smtClean="0">
                <a:latin typeface="Arial" charset="0"/>
                <a:cs typeface="Arial" charset="0"/>
              </a:rPr>
              <a:pPr/>
              <a:t>8</a:t>
            </a:fld>
            <a:endParaRPr lang="en-US" smtClean="0">
              <a:latin typeface="Arial" charset="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70FAB70F-BE51-4AFC-8073-13D6E3C4E50E}" type="slidenum">
              <a:rPr lang="ar-SA" smtClean="0">
                <a:latin typeface="Arial" charset="0"/>
                <a:cs typeface="Arial" charset="0"/>
              </a:rPr>
              <a:pPr/>
              <a:t>9</a:t>
            </a:fld>
            <a:endParaRPr lang="en-US" smtClean="0">
              <a:latin typeface="Arial" charset="0"/>
              <a:cs typeface="Arial" charset="0"/>
            </a:endParaRPr>
          </a:p>
        </p:txBody>
      </p:sp>
      <p:sp>
        <p:nvSpPr>
          <p:cNvPr id="34818" name="Rectangle 2"/>
          <p:cNvSpPr>
            <a:spLocks noGrp="1" noRot="1" noChangeAspect="1" noChangeArrowheads="1" noTextEdit="1"/>
          </p:cNvSpPr>
          <p:nvPr>
            <p:ph type="sldImg"/>
          </p:nvPr>
        </p:nvSpPr>
        <p:spPr>
          <a:xfrm>
            <a:off x="2397125" y="0"/>
            <a:ext cx="1949450" cy="1462088"/>
          </a:xfrm>
          <a:ln/>
        </p:spPr>
      </p:sp>
      <p:sp>
        <p:nvSpPr>
          <p:cNvPr id="34819" name="Rectangle 3"/>
          <p:cNvSpPr>
            <a:spLocks noGrp="1" noChangeArrowheads="1"/>
          </p:cNvSpPr>
          <p:nvPr>
            <p:ph type="body" idx="1"/>
          </p:nvPr>
        </p:nvSpPr>
        <p:spPr>
          <a:xfrm>
            <a:off x="685800" y="1757363"/>
            <a:ext cx="5486400" cy="6700837"/>
          </a:xfrm>
          <a:noFill/>
          <a:ln/>
        </p:spPr>
        <p:txBody>
          <a:bodyPr/>
          <a:lstStyle/>
          <a:p>
            <a:pPr eaLnBrk="1" hangingPunct="1"/>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1.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Master" Target="../slideMasters/slideMaster1.xml"/><Relationship Id="rId5" Type="http://schemas.openxmlformats.org/officeDocument/2006/relationships/tags" Target="../tags/tag37.xml"/><Relationship Id="rId4" Type="http://schemas.openxmlformats.org/officeDocument/2006/relationships/tags" Target="../tags/tag3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custDataLst>
              <p:tags r:id="rId1"/>
            </p:custDataLst>
          </p:nvPr>
        </p:nvSpPr>
        <p:spPr>
          <a:xfrm flipH="1">
            <a:off x="2667000" y="0"/>
            <a:ext cx="6477000" cy="6858000"/>
          </a:xfrm>
          <a:prstGeom prst="rect">
            <a:avLst/>
          </a:prstGeom>
          <a:blipFill>
            <a:blip r:embed="rId7"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p>
        </p:txBody>
      </p:sp>
      <p:sp>
        <p:nvSpPr>
          <p:cNvPr id="5" name="Straight Connector 4"/>
          <p:cNvSpPr>
            <a:spLocks noChangeShapeType="1"/>
          </p:cNvSpPr>
          <p:nvPr>
            <p:custDataLst>
              <p:tags r:id="rId2"/>
            </p:custDataLst>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lgn="l" rtl="0">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custDataLst>
              <p:tags r:id="rId3"/>
            </p:custDataLst>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custDataLst>
              <p:tags r:id="rId4"/>
            </p:custDataLst>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custDataLst>
              <p:tags r:id="rId5"/>
            </p:custDataLst>
          </p:nvPr>
        </p:nvSpPr>
        <p:spPr>
          <a:xfrm>
            <a:off x="7880350" y="6556375"/>
            <a:ext cx="588963" cy="228600"/>
          </a:xfrm>
        </p:spPr>
        <p:txBody>
          <a:bodyPr/>
          <a:lstStyle>
            <a:lvl1pPr>
              <a:defRPr lang="en-US">
                <a:solidFill>
                  <a:srgbClr val="FFFFFF"/>
                </a:solidFill>
              </a:defRPr>
            </a:lvl1pPr>
            <a:extLst/>
          </a:lstStyle>
          <a:p>
            <a:pPr>
              <a:defRPr/>
            </a:pPr>
            <a:fld id="{0E34AACC-5EAD-401D-963E-4CC236777159}" type="slidenum">
              <a:rPr lang="ar-SA"/>
              <a:pPr>
                <a:defRPr/>
              </a:pPr>
              <a:t>‹#›</a:t>
            </a:fld>
            <a:endParaRPr>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1"/>
            </p:custDataLst>
          </p:nvPr>
        </p:nvSpPr>
        <p:spPr/>
        <p:txBody>
          <a:bodyPr/>
          <a:lstStyle>
            <a:lvl1pPr>
              <a:defRPr/>
            </a:lvl1pPr>
            <a:extLst/>
          </a:lstStyle>
          <a:p>
            <a:pPr>
              <a:defRPr/>
            </a:pPr>
            <a:endParaRPr lang="en-US"/>
          </a:p>
        </p:txBody>
      </p:sp>
      <p:sp>
        <p:nvSpPr>
          <p:cNvPr id="5" name="Footer Placeholder 4"/>
          <p:cNvSpPr>
            <a:spLocks noGrp="1"/>
          </p:cNvSpPr>
          <p:nvPr>
            <p:ph type="ftr" sz="quarter" idx="11"/>
            <p:custDataLst>
              <p:tags r:id="rId2"/>
            </p:custDataLst>
          </p:nvPr>
        </p:nvSpPr>
        <p:spPr/>
        <p:txBody>
          <a:bodyPr/>
          <a:lstStyle>
            <a:lvl1pPr>
              <a:defRPr/>
            </a:lvl1pPr>
            <a:extLst/>
          </a:lstStyle>
          <a:p>
            <a:pPr>
              <a:defRPr/>
            </a:pPr>
            <a:endParaRPr lang="en-US"/>
          </a:p>
        </p:txBody>
      </p:sp>
      <p:sp>
        <p:nvSpPr>
          <p:cNvPr id="6" name="Slide Number Placeholder 5"/>
          <p:cNvSpPr>
            <a:spLocks noGrp="1"/>
          </p:cNvSpPr>
          <p:nvPr>
            <p:ph type="sldNum" sz="quarter" idx="12"/>
            <p:custDataLst>
              <p:tags r:id="rId3"/>
            </p:custDataLst>
          </p:nvPr>
        </p:nvSpPr>
        <p:spPr/>
        <p:txBody>
          <a:bodyPr/>
          <a:lstStyle>
            <a:lvl1pPr>
              <a:defRPr/>
            </a:lvl1pPr>
            <a:extLst/>
          </a:lstStyle>
          <a:p>
            <a:pPr>
              <a:defRPr/>
            </a:pPr>
            <a:fld id="{B4E71D52-A9D0-4534-BD0A-B9696A07DC51}" type="slidenum">
              <a:rPr lang="ar-SA"/>
              <a:pPr>
                <a:defRPr/>
              </a:pPr>
              <a:t>‹#›</a:t>
            </a:fld>
            <a:endParaRPr lang="en-US">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1"/>
            </p:custDataLst>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custDataLst>
              <p:tags r:id="rId2"/>
            </p:custDataLst>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custDataLst>
              <p:tags r:id="rId3"/>
            </p:custDataLst>
          </p:nvPr>
        </p:nvSpPr>
        <p:spPr>
          <a:xfrm>
            <a:off x="6254750" y="6553200"/>
            <a:ext cx="587375" cy="228600"/>
          </a:xfrm>
        </p:spPr>
        <p:txBody>
          <a:bodyPr/>
          <a:lstStyle>
            <a:lvl1pPr>
              <a:defRPr>
                <a:solidFill>
                  <a:schemeClr val="tx2"/>
                </a:solidFill>
              </a:defRPr>
            </a:lvl1pPr>
            <a:extLst/>
          </a:lstStyle>
          <a:p>
            <a:pPr>
              <a:defRPr/>
            </a:pPr>
            <a:fld id="{E38B3BE1-34C7-49EF-8820-18B81D4C1027}" type="slidenum">
              <a:rPr lang="ar-SA"/>
              <a:pPr>
                <a:defRPr/>
              </a:pPr>
              <a:t>‹#›</a:t>
            </a:fld>
            <a:endParaRPr lang="en-US">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ClipArt Placeholder 2"/>
          <p:cNvSpPr>
            <a:spLocks noGrp="1"/>
          </p:cNvSpPr>
          <p:nvPr>
            <p:ph type="clipArt" sz="half" idx="1"/>
          </p:nvPr>
        </p:nvSpPr>
        <p:spPr>
          <a:xfrm>
            <a:off x="457200" y="1600200"/>
            <a:ext cx="4038600" cy="4495800"/>
          </a:xfrm>
        </p:spPr>
        <p:txBody>
          <a:bodyPr>
            <a:normAutofit/>
          </a:bodyPr>
          <a:lstStyle/>
          <a:p>
            <a:pPr lvl="0"/>
            <a:endParaRPr lang="ar-SA" noProof="0" smtClean="0"/>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custDataLst>
              <p:tags r:id="rId1"/>
            </p:custDataLst>
          </p:nvPr>
        </p:nvSpPr>
        <p:spPr/>
        <p:txBody>
          <a:bodyPr/>
          <a:lstStyle>
            <a:lvl1pPr>
              <a:defRPr/>
            </a:lvl1pPr>
          </a:lstStyle>
          <a:p>
            <a:pPr>
              <a:defRPr/>
            </a:pPr>
            <a:endParaRPr lang="en-US"/>
          </a:p>
        </p:txBody>
      </p:sp>
      <p:sp>
        <p:nvSpPr>
          <p:cNvPr id="6" name="Footer Placeholder 5"/>
          <p:cNvSpPr>
            <a:spLocks noGrp="1"/>
          </p:cNvSpPr>
          <p:nvPr>
            <p:ph type="ftr" sz="quarter" idx="11"/>
            <p:custDataLst>
              <p:tags r:id="rId2"/>
            </p:custDataLst>
          </p:nvPr>
        </p:nvSpPr>
        <p:spPr/>
        <p:txBody>
          <a:bodyPr/>
          <a:lstStyle>
            <a:lvl1pPr>
              <a:defRPr/>
            </a:lvl1pPr>
          </a:lstStyle>
          <a:p>
            <a:pPr>
              <a:defRPr/>
            </a:pPr>
            <a:endParaRPr lang="en-US"/>
          </a:p>
        </p:txBody>
      </p:sp>
      <p:sp>
        <p:nvSpPr>
          <p:cNvPr id="7" name="Slide Number Placeholder 6"/>
          <p:cNvSpPr>
            <a:spLocks noGrp="1"/>
          </p:cNvSpPr>
          <p:nvPr>
            <p:ph type="sldNum" sz="quarter" idx="12"/>
            <p:custDataLst>
              <p:tags r:id="rId3"/>
            </p:custDataLst>
          </p:nvPr>
        </p:nvSpPr>
        <p:spPr/>
        <p:txBody>
          <a:bodyPr/>
          <a:lstStyle>
            <a:lvl1pPr>
              <a:defRPr/>
            </a:lvl1pPr>
          </a:lstStyle>
          <a:p>
            <a:pPr>
              <a:defRPr/>
            </a:pPr>
            <a:fld id="{703DA248-A13F-4878-B968-6E79E5A85C6E}" type="slidenum">
              <a:rPr lang="ar-SA"/>
              <a:pPr>
                <a:defRPr/>
              </a:pPr>
              <a:t>‹#›</a:t>
            </a:fld>
            <a:endParaRPr lang="en-US">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lipArt Placeholder 3"/>
          <p:cNvSpPr>
            <a:spLocks noGrp="1"/>
          </p:cNvSpPr>
          <p:nvPr>
            <p:ph type="clipArt" sz="half" idx="2"/>
          </p:nvPr>
        </p:nvSpPr>
        <p:spPr>
          <a:xfrm>
            <a:off x="4648200" y="1600200"/>
            <a:ext cx="4038600" cy="4495800"/>
          </a:xfrm>
        </p:spPr>
        <p:txBody>
          <a:bodyPr>
            <a:normAutofit/>
          </a:bodyPr>
          <a:lstStyle/>
          <a:p>
            <a:pPr lvl="0"/>
            <a:endParaRPr lang="ar-SA" noProof="0" smtClean="0"/>
          </a:p>
        </p:txBody>
      </p:sp>
      <p:sp>
        <p:nvSpPr>
          <p:cNvPr id="5" name="Date Placeholder 4"/>
          <p:cNvSpPr>
            <a:spLocks noGrp="1"/>
          </p:cNvSpPr>
          <p:nvPr>
            <p:ph type="dt" sz="half" idx="10"/>
            <p:custDataLst>
              <p:tags r:id="rId1"/>
            </p:custDataLst>
          </p:nvPr>
        </p:nvSpPr>
        <p:spPr/>
        <p:txBody>
          <a:bodyPr/>
          <a:lstStyle>
            <a:lvl1pPr>
              <a:defRPr/>
            </a:lvl1pPr>
          </a:lstStyle>
          <a:p>
            <a:pPr>
              <a:defRPr/>
            </a:pPr>
            <a:endParaRPr lang="en-US"/>
          </a:p>
        </p:txBody>
      </p:sp>
      <p:sp>
        <p:nvSpPr>
          <p:cNvPr id="6" name="Footer Placeholder 5"/>
          <p:cNvSpPr>
            <a:spLocks noGrp="1"/>
          </p:cNvSpPr>
          <p:nvPr>
            <p:ph type="ftr" sz="quarter" idx="11"/>
            <p:custDataLst>
              <p:tags r:id="rId2"/>
            </p:custDataLst>
          </p:nvPr>
        </p:nvSpPr>
        <p:spPr/>
        <p:txBody>
          <a:bodyPr/>
          <a:lstStyle>
            <a:lvl1pPr>
              <a:defRPr/>
            </a:lvl1pPr>
          </a:lstStyle>
          <a:p>
            <a:pPr>
              <a:defRPr/>
            </a:pPr>
            <a:endParaRPr lang="en-US"/>
          </a:p>
        </p:txBody>
      </p:sp>
      <p:sp>
        <p:nvSpPr>
          <p:cNvPr id="7" name="Slide Number Placeholder 6"/>
          <p:cNvSpPr>
            <a:spLocks noGrp="1"/>
          </p:cNvSpPr>
          <p:nvPr>
            <p:ph type="sldNum" sz="quarter" idx="12"/>
            <p:custDataLst>
              <p:tags r:id="rId3"/>
            </p:custDataLst>
          </p:nvPr>
        </p:nvSpPr>
        <p:spPr/>
        <p:txBody>
          <a:bodyPr/>
          <a:lstStyle>
            <a:lvl1pPr>
              <a:defRPr/>
            </a:lvl1pPr>
          </a:lstStyle>
          <a:p>
            <a:pPr>
              <a:defRPr/>
            </a:pPr>
            <a:fld id="{CC56B253-765B-49FA-8851-0F42C73E898D}" type="slidenum">
              <a:rPr lang="ar-SA"/>
              <a:pPr>
                <a:defRPr/>
              </a:pPr>
              <a:t>‹#›</a:t>
            </a:fld>
            <a:endParaRPr lang="en-US">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custDataLst>
              <p:tags r:id="rId1"/>
            </p:custDataLst>
          </p:nvPr>
        </p:nvSpPr>
        <p:spPr/>
        <p:txBody>
          <a:bodyPr/>
          <a:lstStyle>
            <a:lvl1pPr>
              <a:defRPr/>
            </a:lvl1pPr>
          </a:lstStyle>
          <a:p>
            <a:pPr>
              <a:defRPr/>
            </a:pPr>
            <a:endParaRPr lang="en-US"/>
          </a:p>
        </p:txBody>
      </p:sp>
      <p:sp>
        <p:nvSpPr>
          <p:cNvPr id="6" name="Footer Placeholder 5"/>
          <p:cNvSpPr>
            <a:spLocks noGrp="1"/>
          </p:cNvSpPr>
          <p:nvPr>
            <p:ph type="ftr" sz="quarter" idx="11"/>
            <p:custDataLst>
              <p:tags r:id="rId2"/>
            </p:custDataLst>
          </p:nvPr>
        </p:nvSpPr>
        <p:spPr/>
        <p:txBody>
          <a:bodyPr/>
          <a:lstStyle>
            <a:lvl1pPr>
              <a:defRPr/>
            </a:lvl1pPr>
          </a:lstStyle>
          <a:p>
            <a:pPr>
              <a:defRPr/>
            </a:pPr>
            <a:endParaRPr lang="en-US"/>
          </a:p>
        </p:txBody>
      </p:sp>
      <p:sp>
        <p:nvSpPr>
          <p:cNvPr id="7" name="Slide Number Placeholder 6"/>
          <p:cNvSpPr>
            <a:spLocks noGrp="1"/>
          </p:cNvSpPr>
          <p:nvPr>
            <p:ph type="sldNum" sz="quarter" idx="12"/>
            <p:custDataLst>
              <p:tags r:id="rId3"/>
            </p:custDataLst>
          </p:nvPr>
        </p:nvSpPr>
        <p:spPr/>
        <p:txBody>
          <a:bodyPr/>
          <a:lstStyle>
            <a:lvl1pPr>
              <a:defRPr/>
            </a:lvl1pPr>
          </a:lstStyle>
          <a:p>
            <a:pPr>
              <a:defRPr/>
            </a:pPr>
            <a:fld id="{649C8535-F449-4C2D-9F2E-05E8CD053530}" type="slidenum">
              <a:rPr lang="ar-SA"/>
              <a:pPr>
                <a:defRPr/>
              </a:pPr>
              <a:t>‹#›</a:t>
            </a:fld>
            <a:endParaRPr lang="en-US">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1"/>
            </p:custDataLst>
          </p:nvPr>
        </p:nvSpPr>
        <p:spPr/>
        <p:txBody>
          <a:bodyPr/>
          <a:lstStyle>
            <a:lvl1pPr>
              <a:defRPr/>
            </a:lvl1pPr>
            <a:extLst/>
          </a:lstStyle>
          <a:p>
            <a:pPr>
              <a:defRPr/>
            </a:pPr>
            <a:endParaRPr lang="en-US"/>
          </a:p>
        </p:txBody>
      </p:sp>
      <p:sp>
        <p:nvSpPr>
          <p:cNvPr id="5" name="Footer Placeholder 4"/>
          <p:cNvSpPr>
            <a:spLocks noGrp="1"/>
          </p:cNvSpPr>
          <p:nvPr>
            <p:ph type="ftr" sz="quarter" idx="11"/>
            <p:custDataLst>
              <p:tags r:id="rId2"/>
            </p:custDataLst>
          </p:nvPr>
        </p:nvSpPr>
        <p:spPr/>
        <p:txBody>
          <a:bodyPr/>
          <a:lstStyle>
            <a:lvl1pPr>
              <a:defRPr/>
            </a:lvl1pPr>
            <a:extLst/>
          </a:lstStyle>
          <a:p>
            <a:pPr>
              <a:defRPr/>
            </a:pPr>
            <a:endParaRPr lang="en-US"/>
          </a:p>
        </p:txBody>
      </p:sp>
      <p:sp>
        <p:nvSpPr>
          <p:cNvPr id="6" name="Slide Number Placeholder 5"/>
          <p:cNvSpPr>
            <a:spLocks noGrp="1"/>
          </p:cNvSpPr>
          <p:nvPr>
            <p:ph type="sldNum" sz="quarter" idx="12"/>
            <p:custDataLst>
              <p:tags r:id="rId3"/>
            </p:custDataLst>
          </p:nvPr>
        </p:nvSpPr>
        <p:spPr/>
        <p:txBody>
          <a:bodyPr/>
          <a:lstStyle>
            <a:lvl1pPr>
              <a:defRPr/>
            </a:lvl1pPr>
            <a:extLst/>
          </a:lstStyle>
          <a:p>
            <a:pPr>
              <a:defRPr/>
            </a:pPr>
            <a:fld id="{4F92228C-AA9D-40C5-BE3E-3C44EB22BA34}" type="slidenum">
              <a:rPr lang="ar-SA"/>
              <a:pPr>
                <a:defRPr/>
              </a:pPr>
              <a:t>‹#›</a:t>
            </a:fld>
            <a:endParaRPr lang="en-US">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custDataLst>
              <p:tags r:id="rId1"/>
            </p:custDataLst>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custDataLst>
              <p:tags r:id="rId2"/>
            </p:custDataLst>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custDataLst>
              <p:tags r:id="rId3"/>
            </p:custDataLst>
          </p:nvPr>
        </p:nvSpPr>
        <p:spPr>
          <a:xfrm>
            <a:off x="6734175" y="6554788"/>
            <a:ext cx="587375" cy="228600"/>
          </a:xfrm>
        </p:spPr>
        <p:txBody>
          <a:bodyPr/>
          <a:lstStyle>
            <a:lvl1pPr>
              <a:defRPr/>
            </a:lvl1pPr>
            <a:extLst/>
          </a:lstStyle>
          <a:p>
            <a:pPr>
              <a:defRPr/>
            </a:pPr>
            <a:fld id="{A4430903-8CCA-4267-9C3C-4F3B29D68EEC}" type="slidenum">
              <a:rPr lang="ar-SA"/>
              <a:pPr>
                <a:defRPr/>
              </a:pPr>
              <a:t>‹#›</a:t>
            </a:fld>
            <a:endParaRPr lang="en-US">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custDataLst>
              <p:tags r:id="rId1"/>
            </p:custDataLst>
          </p:nvPr>
        </p:nvSpPr>
        <p:spPr/>
        <p:txBody>
          <a:bodyPr/>
          <a:lstStyle>
            <a:lvl1pPr>
              <a:defRPr/>
            </a:lvl1pPr>
            <a:extLst/>
          </a:lstStyle>
          <a:p>
            <a:pPr>
              <a:defRPr/>
            </a:pPr>
            <a:endParaRPr lang="en-US"/>
          </a:p>
        </p:txBody>
      </p:sp>
      <p:sp>
        <p:nvSpPr>
          <p:cNvPr id="6" name="Footer Placeholder 5"/>
          <p:cNvSpPr>
            <a:spLocks noGrp="1"/>
          </p:cNvSpPr>
          <p:nvPr>
            <p:ph type="ftr" sz="quarter" idx="11"/>
            <p:custDataLst>
              <p:tags r:id="rId2"/>
            </p:custDataLst>
          </p:nvPr>
        </p:nvSpPr>
        <p:spPr/>
        <p:txBody>
          <a:bodyPr/>
          <a:lstStyle>
            <a:lvl1pPr>
              <a:defRPr/>
            </a:lvl1pPr>
            <a:extLst/>
          </a:lstStyle>
          <a:p>
            <a:pPr>
              <a:defRPr/>
            </a:pPr>
            <a:endParaRPr lang="en-US"/>
          </a:p>
        </p:txBody>
      </p:sp>
      <p:sp>
        <p:nvSpPr>
          <p:cNvPr id="7" name="Slide Number Placeholder 6"/>
          <p:cNvSpPr>
            <a:spLocks noGrp="1"/>
          </p:cNvSpPr>
          <p:nvPr>
            <p:ph type="sldNum" sz="quarter" idx="12"/>
            <p:custDataLst>
              <p:tags r:id="rId3"/>
            </p:custDataLst>
          </p:nvPr>
        </p:nvSpPr>
        <p:spPr/>
        <p:txBody>
          <a:bodyPr/>
          <a:lstStyle>
            <a:lvl1pPr>
              <a:defRPr/>
            </a:lvl1pPr>
            <a:extLst/>
          </a:lstStyle>
          <a:p>
            <a:pPr>
              <a:defRPr/>
            </a:pPr>
            <a:fld id="{5989F6F8-D3A4-4014-B790-B0FD7892481B}" type="slidenum">
              <a:rPr lang="ar-SA"/>
              <a:pPr>
                <a:defRPr/>
              </a:pPr>
              <a:t>‹#›</a:t>
            </a:fld>
            <a:endParaRPr lang="en-US">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custDataLst>
              <p:tags r:id="rId1"/>
            </p:custDataLst>
          </p:nvPr>
        </p:nvSpPr>
        <p:spPr/>
        <p:txBody>
          <a:bodyPr/>
          <a:lstStyle>
            <a:lvl1pPr>
              <a:defRPr/>
            </a:lvl1pPr>
            <a:extLst/>
          </a:lstStyle>
          <a:p>
            <a:pPr>
              <a:defRPr/>
            </a:pPr>
            <a:endParaRPr lang="en-US"/>
          </a:p>
        </p:txBody>
      </p:sp>
      <p:sp>
        <p:nvSpPr>
          <p:cNvPr id="8" name="Footer Placeholder 7"/>
          <p:cNvSpPr>
            <a:spLocks noGrp="1"/>
          </p:cNvSpPr>
          <p:nvPr>
            <p:ph type="ftr" sz="quarter" idx="11"/>
            <p:custDataLst>
              <p:tags r:id="rId2"/>
            </p:custDataLst>
          </p:nvPr>
        </p:nvSpPr>
        <p:spPr/>
        <p:txBody>
          <a:bodyPr/>
          <a:lstStyle>
            <a:lvl1pPr>
              <a:defRPr/>
            </a:lvl1pPr>
            <a:extLst/>
          </a:lstStyle>
          <a:p>
            <a:pPr>
              <a:defRPr/>
            </a:pPr>
            <a:endParaRPr lang="en-US"/>
          </a:p>
        </p:txBody>
      </p:sp>
      <p:sp>
        <p:nvSpPr>
          <p:cNvPr id="9" name="Slide Number Placeholder 8"/>
          <p:cNvSpPr>
            <a:spLocks noGrp="1"/>
          </p:cNvSpPr>
          <p:nvPr>
            <p:ph type="sldNum" sz="quarter" idx="12"/>
            <p:custDataLst>
              <p:tags r:id="rId3"/>
            </p:custDataLst>
          </p:nvPr>
        </p:nvSpPr>
        <p:spPr/>
        <p:txBody>
          <a:bodyPr/>
          <a:lstStyle>
            <a:lvl1pPr>
              <a:defRPr/>
            </a:lvl1pPr>
            <a:extLst/>
          </a:lstStyle>
          <a:p>
            <a:pPr>
              <a:defRPr/>
            </a:pPr>
            <a:fld id="{A1665F86-6CFD-4B73-B33F-0BCB96069AA5}" type="slidenum">
              <a:rPr lang="ar-SA"/>
              <a:pPr>
                <a:defRPr/>
              </a:pPr>
              <a:t>‹#›</a:t>
            </a:fld>
            <a:endParaRPr lang="en-US">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custDataLst>
              <p:tags r:id="rId1"/>
            </p:custDataLst>
          </p:nvPr>
        </p:nvSpPr>
        <p:spPr/>
        <p:txBody>
          <a:bodyPr/>
          <a:lstStyle>
            <a:lvl1pPr>
              <a:defRPr/>
            </a:lvl1pPr>
            <a:extLst/>
          </a:lstStyle>
          <a:p>
            <a:pPr>
              <a:defRPr/>
            </a:pPr>
            <a:endParaRPr lang="en-US"/>
          </a:p>
        </p:txBody>
      </p:sp>
      <p:sp>
        <p:nvSpPr>
          <p:cNvPr id="4" name="Footer Placeholder 3"/>
          <p:cNvSpPr>
            <a:spLocks noGrp="1"/>
          </p:cNvSpPr>
          <p:nvPr>
            <p:ph type="ftr" sz="quarter" idx="11"/>
            <p:custDataLst>
              <p:tags r:id="rId2"/>
            </p:custDataLst>
          </p:nvPr>
        </p:nvSpPr>
        <p:spPr/>
        <p:txBody>
          <a:bodyPr/>
          <a:lstStyle>
            <a:lvl1pPr>
              <a:defRPr/>
            </a:lvl1pPr>
            <a:extLst/>
          </a:lstStyle>
          <a:p>
            <a:pPr>
              <a:defRPr/>
            </a:pPr>
            <a:endParaRPr lang="en-US"/>
          </a:p>
        </p:txBody>
      </p:sp>
      <p:sp>
        <p:nvSpPr>
          <p:cNvPr id="5" name="Slide Number Placeholder 4"/>
          <p:cNvSpPr>
            <a:spLocks noGrp="1"/>
          </p:cNvSpPr>
          <p:nvPr>
            <p:ph type="sldNum" sz="quarter" idx="12"/>
            <p:custDataLst>
              <p:tags r:id="rId3"/>
            </p:custDataLst>
          </p:nvPr>
        </p:nvSpPr>
        <p:spPr/>
        <p:txBody>
          <a:bodyPr/>
          <a:lstStyle>
            <a:lvl1pPr>
              <a:defRPr/>
            </a:lvl1pPr>
            <a:extLst/>
          </a:lstStyle>
          <a:p>
            <a:pPr>
              <a:defRPr/>
            </a:pPr>
            <a:fld id="{204D50B7-1AF9-4FAA-92D1-6FEF890FB0CF}" type="slidenum">
              <a:rPr lang="ar-SA"/>
              <a:pPr>
                <a:defRPr/>
              </a:pPr>
              <a:t>‹#›</a:t>
            </a:fld>
            <a:endParaRPr lang="en-US">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custDataLst>
              <p:tags r:id="rId2"/>
            </p:custDataLst>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custDataLst>
              <p:tags r:id="rId3"/>
            </p:custDataLst>
          </p:nvPr>
        </p:nvSpPr>
        <p:spPr/>
        <p:txBody>
          <a:bodyPr/>
          <a:lstStyle>
            <a:lvl1pPr>
              <a:defRPr/>
            </a:lvl1pPr>
            <a:extLst/>
          </a:lstStyle>
          <a:p>
            <a:pPr>
              <a:defRPr/>
            </a:pPr>
            <a:fld id="{B363322B-6971-47E3-BC0A-8821039E287D}" type="slidenum">
              <a:rPr lang="ar-SA"/>
              <a:pPr>
                <a:defRPr/>
              </a:pPr>
              <a:t>‹#›</a:t>
            </a:fld>
            <a:endParaRPr lang="en-US">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custDataLst>
              <p:tags r:id="rId1"/>
            </p:custDataLst>
          </p:nvPr>
        </p:nvSpPr>
        <p:spPr/>
        <p:txBody>
          <a:bodyPr/>
          <a:lstStyle>
            <a:lvl1pPr>
              <a:defRPr/>
            </a:lvl1pPr>
            <a:extLst/>
          </a:lstStyle>
          <a:p>
            <a:pPr>
              <a:defRPr/>
            </a:pPr>
            <a:endParaRPr lang="en-US"/>
          </a:p>
        </p:txBody>
      </p:sp>
      <p:sp>
        <p:nvSpPr>
          <p:cNvPr id="6" name="Footer Placeholder 5"/>
          <p:cNvSpPr>
            <a:spLocks noGrp="1"/>
          </p:cNvSpPr>
          <p:nvPr>
            <p:ph type="ftr" sz="quarter" idx="11"/>
            <p:custDataLst>
              <p:tags r:id="rId2"/>
            </p:custDataLst>
          </p:nvPr>
        </p:nvSpPr>
        <p:spPr/>
        <p:txBody>
          <a:bodyPr/>
          <a:lstStyle>
            <a:lvl1pPr>
              <a:defRPr/>
            </a:lvl1pPr>
            <a:extLst/>
          </a:lstStyle>
          <a:p>
            <a:pPr>
              <a:defRPr/>
            </a:pPr>
            <a:endParaRPr lang="en-US"/>
          </a:p>
        </p:txBody>
      </p:sp>
      <p:sp>
        <p:nvSpPr>
          <p:cNvPr id="7" name="Slide Number Placeholder 6"/>
          <p:cNvSpPr>
            <a:spLocks noGrp="1"/>
          </p:cNvSpPr>
          <p:nvPr>
            <p:ph type="sldNum" sz="quarter" idx="12"/>
            <p:custDataLst>
              <p:tags r:id="rId3"/>
            </p:custDataLst>
          </p:nvPr>
        </p:nvSpPr>
        <p:spPr/>
        <p:txBody>
          <a:bodyPr/>
          <a:lstStyle>
            <a:lvl1pPr>
              <a:defRPr/>
            </a:lvl1pPr>
            <a:extLst/>
          </a:lstStyle>
          <a:p>
            <a:pPr>
              <a:defRPr/>
            </a:pPr>
            <a:fld id="{E29A96DD-05CD-41E3-9DAD-2586EFDDC06F}" type="slidenum">
              <a:rPr lang="ar-SA"/>
              <a:pPr>
                <a:defRPr/>
              </a:pPr>
              <a:t>‹#›</a:t>
            </a:fld>
            <a:endParaRPr lang="en-US">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custDataLst>
              <p:tags r:id="rId1"/>
            </p:custDataLst>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a:defRPr/>
            </a:pPr>
            <a:endParaRPr lang="en-US"/>
          </a:p>
        </p:txBody>
      </p:sp>
      <p:sp>
        <p:nvSpPr>
          <p:cNvPr id="6" name="Rectangle 5"/>
          <p:cNvSpPr/>
          <p:nvPr>
            <p:custDataLst>
              <p:tags r:id="rId2"/>
            </p:custDataLst>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custDataLst>
              <p:tags r:id="rId3"/>
            </p:custDataLst>
          </p:nvPr>
        </p:nvSpPr>
        <p:spPr/>
        <p:txBody>
          <a:bodyPr/>
          <a:lstStyle>
            <a:lvl1pPr>
              <a:defRPr/>
            </a:lvl1pPr>
            <a:extLst/>
          </a:lstStyle>
          <a:p>
            <a:pPr>
              <a:defRPr/>
            </a:pPr>
            <a:endParaRPr lang="en-US"/>
          </a:p>
        </p:txBody>
      </p:sp>
      <p:sp>
        <p:nvSpPr>
          <p:cNvPr id="8" name="Footer Placeholder 5"/>
          <p:cNvSpPr>
            <a:spLocks noGrp="1"/>
          </p:cNvSpPr>
          <p:nvPr>
            <p:ph type="ftr" sz="quarter" idx="11"/>
            <p:custDataLst>
              <p:tags r:id="rId4"/>
            </p:custDataLst>
          </p:nvPr>
        </p:nvSpPr>
        <p:spPr/>
        <p:txBody>
          <a:bodyPr/>
          <a:lstStyle>
            <a:lvl1pPr>
              <a:defRPr/>
            </a:lvl1pPr>
            <a:extLst/>
          </a:lstStyle>
          <a:p>
            <a:pPr>
              <a:defRPr/>
            </a:pPr>
            <a:endParaRPr lang="en-US"/>
          </a:p>
        </p:txBody>
      </p:sp>
      <p:sp>
        <p:nvSpPr>
          <p:cNvPr id="9" name="Slide Number Placeholder 6"/>
          <p:cNvSpPr>
            <a:spLocks noGrp="1"/>
          </p:cNvSpPr>
          <p:nvPr>
            <p:ph type="sldNum" sz="quarter" idx="12"/>
            <p:custDataLst>
              <p:tags r:id="rId5"/>
            </p:custDataLst>
          </p:nvPr>
        </p:nvSpPr>
        <p:spPr/>
        <p:txBody>
          <a:bodyPr/>
          <a:lstStyle>
            <a:lvl1pPr>
              <a:defRPr/>
            </a:lvl1pPr>
            <a:extLst/>
          </a:lstStyle>
          <a:p>
            <a:pPr>
              <a:defRPr/>
            </a:pPr>
            <a:fld id="{81FC3CCC-0703-48AC-A655-733713BE5D4D}" type="slidenum">
              <a:rPr lang="ar-SA"/>
              <a:pPr>
                <a:defRPr/>
              </a:pPr>
              <a:t>‹#›</a:t>
            </a:fld>
            <a:endParaRPr lang="en-US">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custDataLst>
              <p:tags r:id="rId16"/>
            </p:custDataLst>
          </p:nvPr>
        </p:nvSpPr>
        <p:spPr>
          <a:xfrm flipH="1">
            <a:off x="8153400" y="0"/>
            <a:ext cx="990600" cy="6858000"/>
          </a:xfrm>
          <a:prstGeom prst="rect">
            <a:avLst/>
          </a:prstGeom>
          <a:blipFill>
            <a:blip r:embed="rId2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p>
        </p:txBody>
      </p:sp>
      <p:sp>
        <p:nvSpPr>
          <p:cNvPr id="3" name="Title Placeholder 2"/>
          <p:cNvSpPr>
            <a:spLocks noGrp="1"/>
          </p:cNvSpPr>
          <p:nvPr>
            <p:ph type="title"/>
            <p:custDataLst>
              <p:tags r:id="rId17"/>
            </p:custDataLst>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custDataLst>
              <p:tags r:id="rId18"/>
            </p:custDataLst>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custDataLst>
              <p:tags r:id="rId19"/>
            </p:custDataLst>
          </p:nvPr>
        </p:nvSpPr>
        <p:spPr>
          <a:xfrm>
            <a:off x="4246563" y="6557963"/>
            <a:ext cx="2001837" cy="227012"/>
          </a:xfrm>
          <a:prstGeom prst="rect">
            <a:avLst/>
          </a:prstGeom>
        </p:spPr>
        <p:txBody>
          <a:bodyPr vert="horz" tIns="0" bIns="0" anchor="b"/>
          <a:lstStyle>
            <a:lvl1pPr algn="l" rtl="0" eaLnBrk="1" latinLnBrk="0" hangingPunct="1">
              <a:defRPr kumimoji="0" sz="1000">
                <a:solidFill>
                  <a:schemeClr val="tx2"/>
                </a:solidFill>
                <a:cs typeface="Arial" charset="0"/>
              </a:defRPr>
            </a:lvl1pPr>
            <a:extLst/>
          </a:lstStyle>
          <a:p>
            <a:pPr>
              <a:defRPr/>
            </a:pPr>
            <a:endParaRPr lang="en-US"/>
          </a:p>
        </p:txBody>
      </p:sp>
      <p:sp>
        <p:nvSpPr>
          <p:cNvPr id="4" name="Footer Placeholder 3"/>
          <p:cNvSpPr>
            <a:spLocks noGrp="1"/>
          </p:cNvSpPr>
          <p:nvPr>
            <p:ph type="ftr" sz="quarter" idx="3"/>
            <p:custDataLst>
              <p:tags r:id="rId20"/>
            </p:custDataLst>
          </p:nvPr>
        </p:nvSpPr>
        <p:spPr>
          <a:xfrm>
            <a:off x="457200" y="6557963"/>
            <a:ext cx="3657600" cy="228600"/>
          </a:xfrm>
          <a:prstGeom prst="rect">
            <a:avLst/>
          </a:prstGeom>
        </p:spPr>
        <p:txBody>
          <a:bodyPr vert="horz" tIns="0" bIns="0" anchor="b"/>
          <a:lstStyle>
            <a:lvl1pPr algn="r" rtl="0" eaLnBrk="1" latinLnBrk="0" hangingPunct="1">
              <a:defRPr kumimoji="0" sz="1000">
                <a:solidFill>
                  <a:schemeClr val="tx2"/>
                </a:solidFill>
                <a:cs typeface="Arial" charset="0"/>
              </a:defRPr>
            </a:lvl1pPr>
            <a:extLst/>
          </a:lstStyle>
          <a:p>
            <a:pPr>
              <a:defRPr/>
            </a:pPr>
            <a:endParaRPr lang="en-US"/>
          </a:p>
        </p:txBody>
      </p:sp>
      <p:sp>
        <p:nvSpPr>
          <p:cNvPr id="16" name="Slide Number Placeholder 15"/>
          <p:cNvSpPr>
            <a:spLocks noGrp="1"/>
          </p:cNvSpPr>
          <p:nvPr>
            <p:ph type="sldNum" sz="quarter" idx="4"/>
            <p:custDataLst>
              <p:tags r:id="rId21"/>
            </p:custDataLst>
          </p:nvPr>
        </p:nvSpPr>
        <p:spPr>
          <a:xfrm>
            <a:off x="6251575" y="6556375"/>
            <a:ext cx="588963" cy="228600"/>
          </a:xfrm>
          <a:prstGeom prst="rect">
            <a:avLst/>
          </a:prstGeom>
        </p:spPr>
        <p:txBody>
          <a:bodyPr vert="horz" lIns="0" tIns="0" rIns="0" bIns="0" anchor="b"/>
          <a:lstStyle>
            <a:lvl1pPr algn="r" rtl="0" eaLnBrk="1" latinLnBrk="0" hangingPunct="1">
              <a:defRPr kumimoji="0" sz="1100">
                <a:solidFill>
                  <a:schemeClr val="tx2"/>
                </a:solidFill>
                <a:cs typeface="Arial" charset="0"/>
              </a:defRPr>
            </a:lvl1pPr>
            <a:extLst/>
          </a:lstStyle>
          <a:p>
            <a:pPr>
              <a:defRPr/>
            </a:pPr>
            <a:fld id="{3E620B89-F7C1-43F3-93BF-B3908CE72C9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989AAC"/>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989AAC"/>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989AAC"/>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989AAC"/>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image" Target="../media/image3.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96.xml"/><Relationship Id="rId7" Type="http://schemas.openxmlformats.org/officeDocument/2006/relationships/slideLayout" Target="../slideLayouts/slideLayout4.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10" Type="http://schemas.openxmlformats.org/officeDocument/2006/relationships/image" Target="../media/image5.jpeg"/><Relationship Id="rId4" Type="http://schemas.openxmlformats.org/officeDocument/2006/relationships/tags" Target="../tags/tag97.xml"/><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105.xml"/><Relationship Id="rId7" Type="http://schemas.openxmlformats.org/officeDocument/2006/relationships/notesSlide" Target="../notesSlides/notesSlide16.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slideLayout" Target="../slideLayouts/slideLayout4.xml"/><Relationship Id="rId5" Type="http://schemas.openxmlformats.org/officeDocument/2006/relationships/tags" Target="../tags/tag107.xml"/><Relationship Id="rId4" Type="http://schemas.openxmlformats.org/officeDocument/2006/relationships/tags" Target="../tags/tag106.xml"/><Relationship Id="rId9"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8.png"/><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125.xml"/><Relationship Id="rId7" Type="http://schemas.openxmlformats.org/officeDocument/2006/relationships/image" Target="../media/image9.jpe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126.xml"/></Relationships>
</file>

<file path=ppt/slides/_rels/slide23.xml.rels><?xml version="1.0" encoding="UTF-8" standalone="yes"?>
<Relationships xmlns="http://schemas.openxmlformats.org/package/2006/relationships"><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132.xml"/><Relationship Id="rId7" Type="http://schemas.openxmlformats.org/officeDocument/2006/relationships/image" Target="../media/image10.png"/><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133.xml"/></Relationships>
</file>

<file path=ppt/slides/_rels/slide25.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142.xml"/><Relationship Id="rId7" Type="http://schemas.openxmlformats.org/officeDocument/2006/relationships/image" Target="../media/image11.jpeg"/><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notesSlide" Target="../notesSlides/notesSlide27.xml"/><Relationship Id="rId5" Type="http://schemas.openxmlformats.org/officeDocument/2006/relationships/slideLayout" Target="../slideLayouts/slideLayout13.xml"/><Relationship Id="rId4" Type="http://schemas.openxmlformats.org/officeDocument/2006/relationships/tags" Target="../tags/tag143.xml"/></Relationships>
</file>

<file path=ppt/slides/_rels/slide28.xml.rels><?xml version="1.0" encoding="UTF-8" standalone="yes"?>
<Relationships xmlns="http://schemas.openxmlformats.org/package/2006/relationships"><Relationship Id="rId3" Type="http://schemas.openxmlformats.org/officeDocument/2006/relationships/tags" Target="../tags/tag146.xml"/><Relationship Id="rId2" Type="http://schemas.openxmlformats.org/officeDocument/2006/relationships/tags" Target="../tags/tag145.xml"/><Relationship Id="rId1" Type="http://schemas.openxmlformats.org/officeDocument/2006/relationships/tags" Target="../tags/tag144.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 Id="rId5" Type="http://schemas.openxmlformats.org/officeDocument/2006/relationships/notesSlide" Target="../notesSlides/notesSlide2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tags" Target="../tags/tag155.xml"/><Relationship Id="rId7" Type="http://schemas.openxmlformats.org/officeDocument/2006/relationships/notesSlide" Target="../notesSlides/notesSlide31.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slideLayout" Target="../slideLayouts/slideLayout2.xml"/><Relationship Id="rId5" Type="http://schemas.openxmlformats.org/officeDocument/2006/relationships/tags" Target="../tags/tag157.xml"/><Relationship Id="rId4" Type="http://schemas.openxmlformats.org/officeDocument/2006/relationships/tags" Target="../tags/tag156.xml"/><Relationship Id="rId9" Type="http://schemas.openxmlformats.org/officeDocument/2006/relationships/image" Target="../media/image13.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9.xml"/><Relationship Id="rId1" Type="http://schemas.openxmlformats.org/officeDocument/2006/relationships/tags" Target="../tags/tag158.xml"/><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5" Type="http://schemas.openxmlformats.org/officeDocument/2006/relationships/notesSlide" Target="../notesSlides/notesSlide3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 Id="rId5" Type="http://schemas.openxmlformats.org/officeDocument/2006/relationships/notesSlide" Target="../notesSlides/notesSlide34.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tags" Target="../tags/tag168.xml"/><Relationship Id="rId7" Type="http://schemas.openxmlformats.org/officeDocument/2006/relationships/notesSlide" Target="../notesSlides/notesSlide35.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slideLayout" Target="../slideLayouts/slideLayout4.xml"/><Relationship Id="rId5" Type="http://schemas.openxmlformats.org/officeDocument/2006/relationships/tags" Target="../tags/tag170.xml"/><Relationship Id="rId4" Type="http://schemas.openxmlformats.org/officeDocument/2006/relationships/tags" Target="../tags/tag169.xml"/></Relationships>
</file>

<file path=ppt/slides/_rels/slide36.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5" Type="http://schemas.openxmlformats.org/officeDocument/2006/relationships/notesSlide" Target="../notesSlides/notesSlide36.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4.xml"/><Relationship Id="rId7" Type="http://schemas.openxmlformats.org/officeDocument/2006/relationships/notesSlide" Target="../notesSlides/notesSlide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Layout" Target="../slideLayouts/slideLayout4.xml"/><Relationship Id="rId5" Type="http://schemas.openxmlformats.org/officeDocument/2006/relationships/tags" Target="../tags/tag66.xml"/><Relationship Id="rId4" Type="http://schemas.openxmlformats.org/officeDocument/2006/relationships/tags" Target="../tags/tag6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health.nytimes.com/health/guides/surgery/meningocele-repair/overview.html"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5" Type="http://schemas.openxmlformats.org/officeDocument/2006/relationships/notesSlide" Target="../notesSlides/notesSlide52.xml"/><Relationship Id="rId4"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tags" Target="../tags/tag179.xml"/><Relationship Id="rId2" Type="http://schemas.openxmlformats.org/officeDocument/2006/relationships/tags" Target="../tags/tag178.xml"/><Relationship Id="rId1" Type="http://schemas.openxmlformats.org/officeDocument/2006/relationships/tags" Target="../tags/tag177.xml"/><Relationship Id="rId5" Type="http://schemas.openxmlformats.org/officeDocument/2006/relationships/notesSlide" Target="../notesSlides/notesSlide53.xml"/><Relationship Id="rId4"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custDataLst>
              <p:tags r:id="rId2"/>
            </p:custDataLst>
          </p:nvPr>
        </p:nvSpPr>
        <p:spPr/>
        <p:txBody>
          <a:bodyPr/>
          <a:lstStyle/>
          <a:p>
            <a:pPr algn="ctr" eaLnBrk="1" fontAlgn="auto" hangingPunct="1">
              <a:spcAft>
                <a:spcPts val="0"/>
              </a:spcAft>
              <a:defRPr/>
            </a:pPr>
            <a:r>
              <a:rPr lang="en-US" sz="6600" dirty="0" smtClean="0">
                <a:latin typeface="Times New Roman" pitchFamily="18" charset="0"/>
              </a:rPr>
              <a:t>Neural Tube defects</a:t>
            </a:r>
          </a:p>
        </p:txBody>
      </p:sp>
      <p:sp>
        <p:nvSpPr>
          <p:cNvPr id="17410" name="Rectangle 3"/>
          <p:cNvSpPr>
            <a:spLocks noGrp="1" noChangeArrowheads="1"/>
          </p:cNvSpPr>
          <p:nvPr>
            <p:ph type="subTitle" idx="1"/>
            <p:custDataLst>
              <p:tags r:id="rId3"/>
            </p:custDataLst>
          </p:nvPr>
        </p:nvSpPr>
        <p:spPr>
          <a:xfrm>
            <a:off x="3354388" y="3540125"/>
            <a:ext cx="5114925" cy="2098675"/>
          </a:xfrm>
        </p:spPr>
        <p:txBody>
          <a:bodyPr/>
          <a:lstStyle/>
          <a:p>
            <a:pPr eaLnBrk="1" hangingPunct="1"/>
            <a:r>
              <a:rPr lang="en-US" b="1" smtClean="0">
                <a:cs typeface="Tahoma" pitchFamily="34" charset="0"/>
              </a:rPr>
              <a:t>MOJAHED ALAMRI</a:t>
            </a:r>
          </a:p>
          <a:p>
            <a:pPr eaLnBrk="1" hangingPunct="1"/>
            <a:r>
              <a:rPr lang="en-US" b="1" smtClean="0">
                <a:cs typeface="Tahoma" pitchFamily="34" charset="0"/>
              </a:rPr>
              <a:t>NASER ALGAHTANI</a:t>
            </a:r>
          </a:p>
          <a:p>
            <a:pPr eaLnBrk="1" hangingPunct="1"/>
            <a:r>
              <a:rPr lang="en-US" b="1" smtClean="0">
                <a:cs typeface="Tahoma" pitchFamily="34" charset="0"/>
              </a:rPr>
              <a:t>OMAR ALRUFAIDI</a:t>
            </a:r>
          </a:p>
          <a:p>
            <a:pPr eaLnBrk="1" hangingPunct="1"/>
            <a:r>
              <a:rPr lang="en-US" b="1" smtClean="0">
                <a:cs typeface="Tahoma" pitchFamily="34" charset="0"/>
              </a:rPr>
              <a:t>GASSAN ALANAMER</a:t>
            </a:r>
            <a:endParaRPr lang="ar-SA" b="1"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What is Spina Bifida?</a:t>
            </a:r>
            <a:endParaRPr lang="ar-SA" dirty="0"/>
          </a:p>
        </p:txBody>
      </p:sp>
      <p:sp>
        <p:nvSpPr>
          <p:cNvPr id="35842" name="Content Placeholder 2"/>
          <p:cNvSpPr>
            <a:spLocks noGrp="1"/>
          </p:cNvSpPr>
          <p:nvPr>
            <p:ph idx="1"/>
            <p:custDataLst>
              <p:tags r:id="rId3"/>
            </p:custDataLst>
          </p:nvPr>
        </p:nvSpPr>
        <p:spPr/>
        <p:txBody>
          <a:bodyPr/>
          <a:lstStyle/>
          <a:p>
            <a:pPr eaLnBrk="1" hangingPunct="1">
              <a:buFont typeface="Wingdings 2" pitchFamily="18" charset="2"/>
              <a:buNone/>
            </a:pPr>
            <a:r>
              <a:rPr lang="en-US" smtClean="0"/>
              <a:t>- A midline defect of the : </a:t>
            </a:r>
          </a:p>
          <a:p>
            <a:pPr eaLnBrk="1" hangingPunct="1"/>
            <a:r>
              <a:rPr lang="en-US" smtClean="0"/>
              <a:t>bone, </a:t>
            </a:r>
          </a:p>
          <a:p>
            <a:pPr eaLnBrk="1" hangingPunct="1"/>
            <a:r>
              <a:rPr lang="en-US" smtClean="0"/>
              <a:t>skin, </a:t>
            </a:r>
          </a:p>
          <a:p>
            <a:pPr eaLnBrk="1" hangingPunct="1"/>
            <a:r>
              <a:rPr lang="en-US" smtClean="0"/>
              <a:t>spinal column, &amp;/or</a:t>
            </a:r>
          </a:p>
          <a:p>
            <a:pPr eaLnBrk="1" hangingPunct="1"/>
            <a:r>
              <a:rPr lang="en-US" smtClean="0"/>
              <a:t>spinal cord.</a:t>
            </a:r>
          </a:p>
          <a:p>
            <a:pPr eaLnBrk="1" hangingPunct="1"/>
            <a:endParaRPr lang="ar-SA" smtClean="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dirty="0" err="1" smtClean="0"/>
              <a:t>Spina</a:t>
            </a:r>
            <a:r>
              <a:rPr lang="en-US" dirty="0" smtClean="0"/>
              <a:t> Bifida</a:t>
            </a:r>
            <a:endParaRPr lang="ar-SA" dirty="0" smtClean="0"/>
          </a:p>
        </p:txBody>
      </p:sp>
      <p:sp>
        <p:nvSpPr>
          <p:cNvPr id="36866" name="Content Placeholder 2"/>
          <p:cNvSpPr>
            <a:spLocks noGrp="1"/>
          </p:cNvSpPr>
          <p:nvPr>
            <p:ph idx="1"/>
            <p:custDataLst>
              <p:tags r:id="rId3"/>
            </p:custDataLst>
          </p:nvPr>
        </p:nvSpPr>
        <p:spPr/>
        <p:txBody>
          <a:bodyPr/>
          <a:lstStyle/>
          <a:p>
            <a:pPr eaLnBrk="1" hangingPunct="1"/>
            <a:r>
              <a:rPr lang="en-US" smtClean="0"/>
              <a:t> Spina Bifida is divided into two subclasses :</a:t>
            </a:r>
          </a:p>
          <a:p>
            <a:pPr eaLnBrk="1" hangingPunct="1"/>
            <a:endParaRPr lang="en-US" smtClean="0"/>
          </a:p>
          <a:p>
            <a:pPr eaLnBrk="1" hangingPunct="1">
              <a:buFont typeface="Wingdings 2" pitchFamily="18" charset="2"/>
              <a:buNone/>
            </a:pPr>
            <a:r>
              <a:rPr lang="en-US" smtClean="0"/>
              <a:t> 1 - Spina Bifida Occulta(closed ) : </a:t>
            </a:r>
          </a:p>
          <a:p>
            <a:pPr eaLnBrk="1" hangingPunct="1">
              <a:buFont typeface="Wingdings 2" pitchFamily="18" charset="2"/>
              <a:buNone/>
            </a:pPr>
            <a:r>
              <a:rPr lang="en-US" smtClean="0"/>
              <a:t>   - mildest form ( meninges do not herniate through the opening in the spinal canal )</a:t>
            </a:r>
          </a:p>
          <a:p>
            <a:pPr eaLnBrk="1" hangingPunct="1"/>
            <a:endParaRPr lang="en-US" smtClean="0"/>
          </a:p>
          <a:p>
            <a:pPr eaLnBrk="1" hangingPunct="1">
              <a:buFont typeface="Wingdings 2" pitchFamily="18" charset="2"/>
              <a:buNone/>
            </a:pPr>
            <a:r>
              <a:rPr lang="en-US" smtClean="0"/>
              <a:t> 2  -Spina Bifida Cystic ( open) :</a:t>
            </a:r>
          </a:p>
          <a:p>
            <a:pPr eaLnBrk="1" hangingPunct="1">
              <a:buFont typeface="Wingdings 2" pitchFamily="18" charset="2"/>
              <a:buNone/>
            </a:pPr>
            <a:r>
              <a:rPr lang="en-US" smtClean="0"/>
              <a:t>   -  meningocele and myelomeningocele .</a:t>
            </a:r>
          </a:p>
          <a:p>
            <a:pPr eaLnBrk="1" hangingPunct="1"/>
            <a:endParaRPr lang="ar-SA"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CA" smtClean="0"/>
              <a:t>Spina Bifida</a:t>
            </a:r>
            <a:endParaRPr lang="en-US" dirty="0" smtClean="0"/>
          </a:p>
        </p:txBody>
      </p:sp>
      <p:pic>
        <p:nvPicPr>
          <p:cNvPr id="37890" name="Picture 3" descr="neural_tube"/>
          <p:cNvPicPr>
            <a:picLocks noGrp="1" noChangeAspect="1" noChangeArrowheads="1"/>
          </p:cNvPicPr>
          <p:nvPr>
            <p:ph idx="1"/>
            <p:custDataLst>
              <p:tags r:id="rId3"/>
            </p:custDataLst>
          </p:nvPr>
        </p:nvPicPr>
        <p:blipFill>
          <a:blip r:embed="rId6" cstate="print"/>
          <a:srcRect/>
          <a:stretch>
            <a:fillRect/>
          </a:stretch>
        </p:blipFill>
        <p:spPr>
          <a:xfrm>
            <a:off x="0" y="1524000"/>
            <a:ext cx="8153400" cy="5334000"/>
          </a:xfrm>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custDataLst>
              <p:tags r:id="rId2"/>
            </p:custDataLst>
          </p:nvPr>
        </p:nvSpPr>
        <p:spPr>
          <a:xfrm>
            <a:off x="457200" y="0"/>
            <a:ext cx="7239000" cy="1143000"/>
          </a:xfrm>
        </p:spPr>
        <p:txBody>
          <a:bodyPr/>
          <a:lstStyle/>
          <a:p>
            <a:pPr eaLnBrk="1" fontAlgn="auto" hangingPunct="1">
              <a:spcAft>
                <a:spcPts val="0"/>
              </a:spcAft>
              <a:defRPr/>
            </a:pPr>
            <a:r>
              <a:rPr lang="en-US" dirty="0" err="1" smtClean="0"/>
              <a:t>Spina</a:t>
            </a:r>
            <a:r>
              <a:rPr lang="en-US" dirty="0" smtClean="0"/>
              <a:t> bifida </a:t>
            </a:r>
            <a:r>
              <a:rPr lang="en-US" dirty="0" err="1" smtClean="0"/>
              <a:t>occulta</a:t>
            </a:r>
            <a:r>
              <a:rPr lang="en-US" dirty="0" smtClean="0"/>
              <a:t> </a:t>
            </a:r>
          </a:p>
        </p:txBody>
      </p:sp>
      <p:sp>
        <p:nvSpPr>
          <p:cNvPr id="80899" name="Rectangle 3"/>
          <p:cNvSpPr>
            <a:spLocks noGrp="1" noChangeArrowheads="1"/>
          </p:cNvSpPr>
          <p:nvPr>
            <p:ph idx="1"/>
            <p:custDataLst>
              <p:tags r:id="rId3"/>
            </p:custDataLst>
          </p:nvPr>
        </p:nvSpPr>
        <p:spPr>
          <a:xfrm>
            <a:off x="457200" y="1219200"/>
            <a:ext cx="7239000" cy="5237163"/>
          </a:xfrm>
        </p:spPr>
        <p:txBody>
          <a:bodyPr>
            <a:normAutofit fontScale="77500" lnSpcReduction="20000"/>
          </a:bodyPr>
          <a:lstStyle/>
          <a:p>
            <a:pPr marL="274320" indent="-274320" eaLnBrk="1" fontAlgn="auto" hangingPunct="1">
              <a:spcAft>
                <a:spcPts val="0"/>
              </a:spcAft>
              <a:buFont typeface="Wingdings 2"/>
              <a:buChar char=""/>
              <a:defRPr/>
            </a:pPr>
            <a:r>
              <a:rPr lang="en-US" dirty="0" smtClean="0"/>
              <a:t>Failure of fusion of the vertebral arch .</a:t>
            </a:r>
          </a:p>
          <a:p>
            <a:pPr marL="274320" indent="-274320" eaLnBrk="1" fontAlgn="auto" hangingPunct="1">
              <a:spcAft>
                <a:spcPts val="0"/>
              </a:spcAft>
              <a:buFont typeface="Wingdings 2"/>
              <a:buChar char=""/>
              <a:defRPr/>
            </a:pPr>
            <a:r>
              <a:rPr lang="en-US" dirty="0" smtClean="0"/>
              <a:t>The meninges do not herniate through the bony defect. This lesion is covered by skin.</a:t>
            </a:r>
          </a:p>
          <a:p>
            <a:pPr marL="0" indent="0" eaLnBrk="1" fontAlgn="auto" hangingPunct="1">
              <a:spcAft>
                <a:spcPts val="0"/>
              </a:spcAft>
              <a:buFont typeface="Wingdings 2"/>
              <a:buNone/>
              <a:defRPr/>
            </a:pPr>
            <a:endParaRPr lang="en-US" dirty="0" smtClean="0"/>
          </a:p>
          <a:p>
            <a:pPr marL="0" indent="0" eaLnBrk="1" fontAlgn="auto" hangingPunct="1">
              <a:spcAft>
                <a:spcPts val="0"/>
              </a:spcAft>
              <a:buFont typeface="Wingdings 2"/>
              <a:buNone/>
              <a:defRPr/>
            </a:pPr>
            <a:r>
              <a:rPr lang="en-US" sz="3100" dirty="0" err="1" smtClean="0"/>
              <a:t>Symbtoms</a:t>
            </a:r>
            <a:r>
              <a:rPr lang="en-US" sz="3100" dirty="0" smtClean="0"/>
              <a:t> </a:t>
            </a:r>
            <a:r>
              <a:rPr lang="en-US" dirty="0" smtClean="0"/>
              <a:t>:</a:t>
            </a:r>
          </a:p>
          <a:p>
            <a:pPr marL="274320" indent="-274320" eaLnBrk="1" fontAlgn="auto" hangingPunct="1">
              <a:spcAft>
                <a:spcPts val="0"/>
              </a:spcAft>
              <a:buFont typeface="Wingdings 2"/>
              <a:buChar char=""/>
              <a:defRPr/>
            </a:pPr>
            <a:r>
              <a:rPr lang="en-US" dirty="0" smtClean="0"/>
              <a:t>   Difficulties controlling bowel or bladder .</a:t>
            </a:r>
          </a:p>
          <a:p>
            <a:pPr marL="274320" indent="-274320" eaLnBrk="1" fontAlgn="auto" hangingPunct="1">
              <a:spcAft>
                <a:spcPts val="0"/>
              </a:spcAft>
              <a:buFont typeface="Wingdings 2"/>
              <a:buChar char=""/>
              <a:defRPr/>
            </a:pPr>
            <a:r>
              <a:rPr lang="en-US" dirty="0" smtClean="0"/>
              <a:t>   weakness and numbness in the feet </a:t>
            </a:r>
          </a:p>
          <a:p>
            <a:pPr marL="274320" indent="-274320" eaLnBrk="1" fontAlgn="auto" hangingPunct="1">
              <a:spcAft>
                <a:spcPts val="0"/>
              </a:spcAft>
              <a:buFont typeface="Wingdings 2"/>
              <a:buChar char=""/>
              <a:defRPr/>
            </a:pPr>
            <a:r>
              <a:rPr lang="en-US" dirty="0" smtClean="0"/>
              <a:t>    recurrent ulceration .</a:t>
            </a:r>
          </a:p>
          <a:p>
            <a:pPr marL="274320" indent="-274320" eaLnBrk="1" fontAlgn="auto" hangingPunct="1">
              <a:spcAft>
                <a:spcPts val="0"/>
              </a:spcAft>
              <a:buFont typeface="Wingdings 2"/>
              <a:buChar char=""/>
              <a:defRPr/>
            </a:pPr>
            <a:r>
              <a:rPr lang="en-US" dirty="0" smtClean="0"/>
              <a:t>     In </a:t>
            </a:r>
            <a:r>
              <a:rPr lang="en-US" dirty="0" err="1" smtClean="0"/>
              <a:t>Diastematomylia</a:t>
            </a:r>
            <a:r>
              <a:rPr lang="en-US" dirty="0" smtClean="0"/>
              <a:t> neurological deficits increase with     growth.</a:t>
            </a:r>
          </a:p>
          <a:p>
            <a:pPr marL="274320" indent="-274320" eaLnBrk="1" fontAlgn="auto" hangingPunct="1">
              <a:spcAft>
                <a:spcPts val="0"/>
              </a:spcAft>
              <a:buFont typeface="Wingdings 2"/>
              <a:buChar char=""/>
              <a:defRPr/>
            </a:pPr>
            <a:endParaRPr lang="en-US" dirty="0" smtClean="0"/>
          </a:p>
          <a:p>
            <a:pPr marL="0" indent="0" eaLnBrk="1" fontAlgn="auto" hangingPunct="1">
              <a:spcAft>
                <a:spcPts val="0"/>
              </a:spcAft>
              <a:buFont typeface="Wingdings 2"/>
              <a:buNone/>
              <a:defRPr/>
            </a:pPr>
            <a:r>
              <a:rPr lang="en-US" sz="3100" dirty="0" smtClean="0"/>
              <a:t>Signs :</a:t>
            </a:r>
          </a:p>
          <a:p>
            <a:pPr marL="274320" indent="-274320" eaLnBrk="1" fontAlgn="auto" hangingPunct="1">
              <a:spcAft>
                <a:spcPts val="0"/>
              </a:spcAft>
              <a:buFont typeface="Wingdings 2"/>
              <a:buChar char=""/>
              <a:defRPr/>
            </a:pPr>
            <a:r>
              <a:rPr lang="en-US" dirty="0" smtClean="0"/>
              <a:t>  Overlying skin lesion :</a:t>
            </a:r>
          </a:p>
          <a:p>
            <a:pPr marL="274320" indent="-274320" eaLnBrk="1" fontAlgn="auto" hangingPunct="1">
              <a:spcAft>
                <a:spcPts val="0"/>
              </a:spcAft>
              <a:buFont typeface="Wingdings 2"/>
              <a:buChar char=""/>
              <a:defRPr/>
            </a:pPr>
            <a:r>
              <a:rPr lang="en-US" dirty="0" smtClean="0"/>
              <a:t>  tuft hair     - </a:t>
            </a:r>
            <a:r>
              <a:rPr lang="en-US" dirty="0" err="1" smtClean="0"/>
              <a:t>lipoma</a:t>
            </a:r>
            <a:r>
              <a:rPr lang="en-US" dirty="0" smtClean="0"/>
              <a:t>   - birth mark or small dermal sinus </a:t>
            </a:r>
          </a:p>
          <a:p>
            <a:pPr marL="274320" indent="-274320" eaLnBrk="1" fontAlgn="auto" hangingPunct="1">
              <a:spcAft>
                <a:spcPts val="0"/>
              </a:spcAft>
              <a:buFont typeface="Wingdings 2" pitchFamily="18" charset="2"/>
              <a:buNone/>
              <a:defRPr/>
            </a:pPr>
            <a:endParaRPr lang="en-US" dirty="0" smtClean="0"/>
          </a:p>
          <a:p>
            <a:pPr marL="274320" indent="-274320" eaLnBrk="1" fontAlgn="auto" hangingPunct="1">
              <a:spcAft>
                <a:spcPts val="0"/>
              </a:spcAft>
              <a:buFont typeface="Wingdings 2"/>
              <a:buChar char=""/>
              <a:defRPr/>
            </a:pPr>
            <a:r>
              <a:rPr lang="en-US" dirty="0" smtClean="0"/>
              <a:t>Usually in the lumbar region .</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152400"/>
            <a:ext cx="7242048" cy="1143000"/>
          </a:xfrm>
        </p:spPr>
        <p:txBody>
          <a:bodyPr/>
          <a:lstStyle/>
          <a:p>
            <a:pPr eaLnBrk="1" fontAlgn="auto" hangingPunct="1">
              <a:spcAft>
                <a:spcPts val="0"/>
              </a:spcAft>
              <a:defRPr/>
            </a:pPr>
            <a:r>
              <a:rPr lang="en-US" dirty="0" err="1" smtClean="0"/>
              <a:t>Spina</a:t>
            </a:r>
            <a:r>
              <a:rPr lang="en-US" dirty="0" smtClean="0"/>
              <a:t> bifida </a:t>
            </a:r>
            <a:r>
              <a:rPr lang="en-US" dirty="0" err="1" smtClean="0"/>
              <a:t>occulta</a:t>
            </a:r>
            <a:r>
              <a:rPr lang="en-US" dirty="0" smtClean="0"/>
              <a:t> </a:t>
            </a:r>
            <a:endParaRPr lang="ar-SA" dirty="0"/>
          </a:p>
        </p:txBody>
      </p:sp>
      <p:sp>
        <p:nvSpPr>
          <p:cNvPr id="41986" name="Content Placeholder 2"/>
          <p:cNvSpPr>
            <a:spLocks noGrp="1"/>
          </p:cNvSpPr>
          <p:nvPr>
            <p:ph sz="half" idx="1"/>
            <p:custDataLst>
              <p:tags r:id="rId3"/>
            </p:custDataLst>
          </p:nvPr>
        </p:nvSpPr>
        <p:spPr>
          <a:xfrm>
            <a:off x="228600" y="1600200"/>
            <a:ext cx="3749675" cy="4525963"/>
          </a:xfrm>
        </p:spPr>
        <p:txBody>
          <a:bodyPr/>
          <a:lstStyle/>
          <a:p>
            <a:pPr eaLnBrk="1" hangingPunct="1"/>
            <a:r>
              <a:rPr lang="en-US" smtClean="0"/>
              <a:t>Diagnosis:</a:t>
            </a:r>
          </a:p>
          <a:p>
            <a:pPr eaLnBrk="1" hangingPunct="1">
              <a:buFont typeface="Wingdings 2" pitchFamily="18" charset="2"/>
              <a:buNone/>
            </a:pPr>
            <a:r>
              <a:rPr lang="en-US" smtClean="0"/>
              <a:t>-indecently by X-ray.</a:t>
            </a:r>
          </a:p>
          <a:p>
            <a:pPr eaLnBrk="1" hangingPunct="1">
              <a:buFont typeface="Wingdings 2" pitchFamily="18" charset="2"/>
              <a:buNone/>
            </a:pPr>
            <a:r>
              <a:rPr lang="en-US" smtClean="0"/>
              <a:t>- clinical.</a:t>
            </a:r>
            <a:endParaRPr lang="ar-SA" smtClean="0"/>
          </a:p>
        </p:txBody>
      </p:sp>
      <p:sp>
        <p:nvSpPr>
          <p:cNvPr id="41987" name="Content Placeholder 6"/>
          <p:cNvSpPr>
            <a:spLocks noGrp="1"/>
          </p:cNvSpPr>
          <p:nvPr>
            <p:ph sz="half" idx="2"/>
            <p:custDataLst>
              <p:tags r:id="rId4"/>
            </p:custDataLst>
          </p:nvPr>
        </p:nvSpPr>
        <p:spPr>
          <a:xfrm>
            <a:off x="4178300" y="1600200"/>
            <a:ext cx="3521075" cy="4525963"/>
          </a:xfrm>
        </p:spPr>
        <p:txBody>
          <a:bodyPr/>
          <a:lstStyle/>
          <a:p>
            <a:pPr eaLnBrk="1" hangingPunct="1"/>
            <a:endParaRPr lang="ar-SA" smtClean="0"/>
          </a:p>
        </p:txBody>
      </p:sp>
      <p:pic>
        <p:nvPicPr>
          <p:cNvPr id="41988" name="Picture 3" descr="oculta.bmp"/>
          <p:cNvPicPr>
            <a:picLocks noChangeAspect="1"/>
          </p:cNvPicPr>
          <p:nvPr>
            <p:custDataLst>
              <p:tags r:id="rId5"/>
            </p:custDataLst>
          </p:nvPr>
        </p:nvPicPr>
        <p:blipFill>
          <a:blip r:embed="rId9" cstate="print"/>
          <a:srcRect/>
          <a:stretch>
            <a:fillRect/>
          </a:stretch>
        </p:blipFill>
        <p:spPr bwMode="auto">
          <a:xfrm>
            <a:off x="4429125" y="1600200"/>
            <a:ext cx="3581400" cy="4800600"/>
          </a:xfrm>
          <a:prstGeom prst="rect">
            <a:avLst/>
          </a:prstGeom>
          <a:noFill/>
          <a:ln w="9525">
            <a:noFill/>
            <a:miter lim="800000"/>
            <a:headEnd/>
            <a:tailEnd/>
          </a:ln>
        </p:spPr>
      </p:pic>
      <p:pic>
        <p:nvPicPr>
          <p:cNvPr id="41989" name="Picture 5" descr="fig_s_0040"/>
          <p:cNvPicPr>
            <a:picLocks noChangeAspect="1" noChangeArrowheads="1"/>
          </p:cNvPicPr>
          <p:nvPr>
            <p:custDataLst>
              <p:tags r:id="rId6"/>
            </p:custDataLst>
          </p:nvPr>
        </p:nvPicPr>
        <p:blipFill>
          <a:blip r:embed="rId10" cstate="print"/>
          <a:srcRect/>
          <a:stretch>
            <a:fillRect/>
          </a:stretch>
        </p:blipFill>
        <p:spPr bwMode="auto">
          <a:xfrm>
            <a:off x="0" y="3492500"/>
            <a:ext cx="4291013" cy="29083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Spina bifida manifesta</a:t>
            </a:r>
            <a:endParaRPr lang="en-US" dirty="0" smtClean="0"/>
          </a:p>
        </p:txBody>
      </p:sp>
      <p:sp>
        <p:nvSpPr>
          <p:cNvPr id="43010" name="Rectangle 3"/>
          <p:cNvSpPr>
            <a:spLocks noGrp="1" noChangeArrowheads="1"/>
          </p:cNvSpPr>
          <p:nvPr>
            <p:ph idx="1"/>
            <p:custDataLst>
              <p:tags r:id="rId3"/>
            </p:custDataLst>
          </p:nvPr>
        </p:nvSpPr>
        <p:spPr/>
        <p:txBody>
          <a:bodyPr/>
          <a:lstStyle/>
          <a:p>
            <a:pPr eaLnBrk="1" hangingPunct="1"/>
            <a:r>
              <a:rPr lang="en-US" smtClean="0"/>
              <a:t>The 2 major types of defects seen here  are myelomeningoceles and meningoceles.</a:t>
            </a:r>
          </a:p>
          <a:p>
            <a:pPr eaLnBrk="1" hangingPunct="1"/>
            <a:r>
              <a:rPr lang="en-US" smtClean="0"/>
              <a:t>lumobosacral regions are the most common sites for these lesions .</a:t>
            </a:r>
          </a:p>
          <a:p>
            <a:pPr eaLnBrk="1" hangingPunct="1"/>
            <a:r>
              <a:rPr lang="en-US" smtClean="0"/>
              <a:t> Cervical and thoracic regions are the least common sites. </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fontAlgn="auto" hangingPunct="1">
              <a:spcAft>
                <a:spcPts val="0"/>
              </a:spcAft>
              <a:defRPr/>
            </a:pPr>
            <a:r>
              <a:rPr lang="en-US" dirty="0" err="1" smtClean="0"/>
              <a:t>Myelomeningocele</a:t>
            </a:r>
            <a:endParaRPr lang="ar-SA" dirty="0"/>
          </a:p>
        </p:txBody>
      </p:sp>
      <p:pic>
        <p:nvPicPr>
          <p:cNvPr id="45058" name="Content Placeholder 3" descr="32FF456A"/>
          <p:cNvPicPr>
            <a:picLocks noGrp="1" noChangeAspect="1" noChangeArrowheads="1"/>
          </p:cNvPicPr>
          <p:nvPr>
            <p:ph sz="half" idx="1"/>
            <p:custDataLst>
              <p:tags r:id="rId3"/>
            </p:custDataLst>
          </p:nvPr>
        </p:nvPicPr>
        <p:blipFill>
          <a:blip r:embed="rId8" cstate="print"/>
          <a:srcRect/>
          <a:stretch>
            <a:fillRect/>
          </a:stretch>
        </p:blipFill>
        <p:spPr>
          <a:xfrm>
            <a:off x="644525" y="1600200"/>
            <a:ext cx="3146425" cy="4525963"/>
          </a:xfrm>
        </p:spPr>
      </p:pic>
      <p:sp>
        <p:nvSpPr>
          <p:cNvPr id="45059" name="Content Placeholder 2"/>
          <p:cNvSpPr>
            <a:spLocks noGrp="1"/>
          </p:cNvSpPr>
          <p:nvPr>
            <p:ph sz="half" idx="2"/>
            <p:custDataLst>
              <p:tags r:id="rId4"/>
            </p:custDataLst>
          </p:nvPr>
        </p:nvSpPr>
        <p:spPr>
          <a:xfrm>
            <a:off x="4178300" y="1600200"/>
            <a:ext cx="3521075" cy="4525963"/>
          </a:xfrm>
        </p:spPr>
        <p:txBody>
          <a:bodyPr/>
          <a:lstStyle/>
          <a:p>
            <a:pPr eaLnBrk="1" hangingPunct="1"/>
            <a:endParaRPr lang="ar-SA" smtClean="0"/>
          </a:p>
        </p:txBody>
      </p:sp>
      <p:pic>
        <p:nvPicPr>
          <p:cNvPr id="45060" name="Picture 4" descr="19086.jpg"/>
          <p:cNvPicPr>
            <a:picLocks noChangeAspect="1"/>
          </p:cNvPicPr>
          <p:nvPr>
            <p:custDataLst>
              <p:tags r:id="rId5"/>
            </p:custDataLst>
          </p:nvPr>
        </p:nvPicPr>
        <p:blipFill>
          <a:blip r:embed="rId9" cstate="print"/>
          <a:srcRect/>
          <a:stretch>
            <a:fillRect/>
          </a:stretch>
        </p:blipFill>
        <p:spPr bwMode="auto">
          <a:xfrm>
            <a:off x="3886200" y="1600200"/>
            <a:ext cx="4125913" cy="43434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Myelomeningocele</a:t>
            </a:r>
            <a:endParaRPr lang="ar-SA" dirty="0" smtClean="0"/>
          </a:p>
        </p:txBody>
      </p:sp>
      <p:sp>
        <p:nvSpPr>
          <p:cNvPr id="46082" name="Rectangle 3"/>
          <p:cNvSpPr>
            <a:spLocks noGrp="1" noChangeArrowheads="1"/>
          </p:cNvSpPr>
          <p:nvPr>
            <p:ph idx="1"/>
            <p:custDataLst>
              <p:tags r:id="rId3"/>
            </p:custDataLst>
          </p:nvPr>
        </p:nvSpPr>
        <p:spPr/>
        <p:txBody>
          <a:bodyPr/>
          <a:lstStyle/>
          <a:p>
            <a:pPr eaLnBrk="1" hangingPunct="1"/>
            <a:r>
              <a:rPr lang="en-US" smtClean="0"/>
              <a:t>The spinal cord and nerve roots herniate into a sac comprising the meninges. </a:t>
            </a:r>
          </a:p>
          <a:p>
            <a:pPr eaLnBrk="1" hangingPunct="1"/>
            <a:endParaRPr lang="en-US" smtClean="0"/>
          </a:p>
          <a:p>
            <a:pPr eaLnBrk="1" hangingPunct="1"/>
            <a:r>
              <a:rPr lang="en-US" smtClean="0"/>
              <a:t>This sac protrudes through the bone and musculocutaneous defect. </a:t>
            </a:r>
          </a:p>
          <a:p>
            <a:pPr eaLnBrk="1" hangingPunct="1">
              <a:buFont typeface="Wingdings 2" pitchFamily="18" charset="2"/>
              <a:buNone/>
            </a:pPr>
            <a:endParaRPr lang="en-US"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Myelomeningocele</a:t>
            </a:r>
            <a:endParaRPr lang="ar-SA" dirty="0" smtClean="0"/>
          </a:p>
        </p:txBody>
      </p:sp>
      <p:sp>
        <p:nvSpPr>
          <p:cNvPr id="48130" name="Rectangle 3"/>
          <p:cNvSpPr>
            <a:spLocks noGrp="1" noChangeArrowheads="1"/>
          </p:cNvSpPr>
          <p:nvPr>
            <p:ph idx="1"/>
            <p:custDataLst>
              <p:tags r:id="rId3"/>
            </p:custDataLst>
          </p:nvPr>
        </p:nvSpPr>
        <p:spPr>
          <a:xfrm>
            <a:off x="457200" y="1609725"/>
            <a:ext cx="7239000" cy="5248275"/>
          </a:xfrm>
        </p:spPr>
        <p:txBody>
          <a:bodyPr/>
          <a:lstStyle/>
          <a:p>
            <a:pPr eaLnBrk="1" hangingPunct="1"/>
            <a:r>
              <a:rPr lang="en-US" smtClean="0"/>
              <a:t>Certain neurologic anomalies such as :</a:t>
            </a:r>
          </a:p>
          <a:p>
            <a:pPr eaLnBrk="1" hangingPunct="1">
              <a:buFont typeface="Wingdings 2" pitchFamily="18" charset="2"/>
              <a:buNone/>
            </a:pPr>
            <a:r>
              <a:rPr lang="en-US" smtClean="0"/>
              <a:t> - hydrocephalus </a:t>
            </a:r>
          </a:p>
          <a:p>
            <a:pPr eaLnBrk="1" hangingPunct="1">
              <a:buFont typeface="Wingdings 2" pitchFamily="18" charset="2"/>
              <a:buNone/>
            </a:pPr>
            <a:r>
              <a:rPr lang="en-US" smtClean="0"/>
              <a:t>-  Chiari II malformation</a:t>
            </a:r>
          </a:p>
        </p:txBody>
      </p:sp>
      <p:pic>
        <p:nvPicPr>
          <p:cNvPr id="48131" name="Picture 3" descr="untitled.bmp"/>
          <p:cNvPicPr>
            <a:picLocks noChangeAspect="1"/>
          </p:cNvPicPr>
          <p:nvPr/>
        </p:nvPicPr>
        <p:blipFill>
          <a:blip r:embed="rId6" cstate="print"/>
          <a:srcRect/>
          <a:stretch>
            <a:fillRect/>
          </a:stretch>
        </p:blipFill>
        <p:spPr bwMode="auto">
          <a:xfrm>
            <a:off x="3124200" y="3124200"/>
            <a:ext cx="5029200" cy="3733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dirty="0" err="1" smtClean="0"/>
              <a:t>Myelomeningocele</a:t>
            </a:r>
            <a:endParaRPr lang="ar-SA" dirty="0" smtClean="0"/>
          </a:p>
        </p:txBody>
      </p:sp>
      <p:sp>
        <p:nvSpPr>
          <p:cNvPr id="50178" name="Rectangle 3"/>
          <p:cNvSpPr>
            <a:spLocks noGrp="1" noChangeArrowheads="1"/>
          </p:cNvSpPr>
          <p:nvPr>
            <p:ph idx="1"/>
            <p:custDataLst>
              <p:tags r:id="rId3"/>
            </p:custDataLst>
          </p:nvPr>
        </p:nvSpPr>
        <p:spPr/>
        <p:txBody>
          <a:bodyPr/>
          <a:lstStyle/>
          <a:p>
            <a:pPr eaLnBrk="1" hangingPunct="1">
              <a:buFont typeface="Wingdings" pitchFamily="2" charset="2"/>
              <a:buChar char="v"/>
            </a:pPr>
            <a:r>
              <a:rPr lang="en-US" smtClean="0"/>
              <a:t> myelomeningoceles have a higher incidence of associated :</a:t>
            </a:r>
          </a:p>
          <a:p>
            <a:pPr eaLnBrk="1" hangingPunct="1">
              <a:buFont typeface="Wingdings 2" pitchFamily="18" charset="2"/>
              <a:buNone/>
            </a:pPr>
            <a:r>
              <a:rPr lang="en-US" smtClean="0"/>
              <a:t>- orthopedic anomalies of their lower extremities ( why).</a:t>
            </a:r>
          </a:p>
          <a:p>
            <a:pPr eaLnBrk="1" hangingPunct="1">
              <a:buFont typeface="Wingdings 2" pitchFamily="18" charset="2"/>
              <a:buNone/>
            </a:pPr>
            <a:r>
              <a:rPr lang="en-US" smtClean="0"/>
              <a:t>- Intestinal malformations.</a:t>
            </a:r>
          </a:p>
          <a:p>
            <a:pPr eaLnBrk="1" hangingPunct="1">
              <a:buFont typeface="Wingdings 2" pitchFamily="18" charset="2"/>
              <a:buNone/>
            </a:pPr>
            <a:r>
              <a:rPr lang="en-US" smtClean="0"/>
              <a:t>- Cardiac malformations.</a:t>
            </a:r>
          </a:p>
          <a:p>
            <a:pPr eaLnBrk="1" hangingPunct="1">
              <a:buFont typeface="Wingdings 2" pitchFamily="18" charset="2"/>
              <a:buNone/>
            </a:pPr>
            <a:r>
              <a:rPr lang="en-US" smtClean="0"/>
              <a:t>- esophageal malformations.</a:t>
            </a:r>
          </a:p>
          <a:p>
            <a:pPr eaLnBrk="1" hangingPunct="1">
              <a:buFont typeface="Wingdings 2" pitchFamily="18" charset="2"/>
              <a:buNone/>
            </a:pPr>
            <a:r>
              <a:rPr lang="en-US" smtClean="0"/>
              <a:t>- renal and urogenital anomalies. </a:t>
            </a:r>
          </a:p>
          <a:p>
            <a:pPr eaLnBrk="1" hangingPunct="1">
              <a:buFont typeface="Courier New" pitchFamily="49" charset="0"/>
              <a:buChar char="o"/>
            </a:pPr>
            <a:endParaRPr lang="en-US" smtClean="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custDataLst>
              <p:tags r:id="rId2"/>
            </p:custDataLst>
          </p:nvPr>
        </p:nvSpPr>
        <p:spPr>
          <a:xfrm>
            <a:off x="457200" y="320040"/>
            <a:ext cx="7239000" cy="1143000"/>
          </a:xfrm>
        </p:spPr>
        <p:txBody>
          <a:bodyPr>
            <a:normAutofit fontScale="90000"/>
          </a:bodyPr>
          <a:lstStyle/>
          <a:p>
            <a:pPr eaLnBrk="1" fontAlgn="auto" hangingPunct="1">
              <a:spcAft>
                <a:spcPts val="0"/>
              </a:spcAft>
              <a:defRPr/>
            </a:pPr>
            <a:r>
              <a:rPr lang="en-US" dirty="0" smtClean="0"/>
              <a:t>What is Neural tube defect ?  </a:t>
            </a:r>
            <a:endParaRPr lang="ar-SA" dirty="0" smtClean="0"/>
          </a:p>
        </p:txBody>
      </p:sp>
      <p:sp>
        <p:nvSpPr>
          <p:cNvPr id="19458" name="Rectangle 3"/>
          <p:cNvSpPr>
            <a:spLocks noGrp="1" noChangeArrowheads="1"/>
          </p:cNvSpPr>
          <p:nvPr>
            <p:ph idx="1"/>
            <p:custDataLst>
              <p:tags r:id="rId3"/>
            </p:custDataLst>
          </p:nvPr>
        </p:nvSpPr>
        <p:spPr/>
        <p:txBody>
          <a:bodyPr/>
          <a:lstStyle/>
          <a:p>
            <a:pPr eaLnBrk="1" hangingPunct="1"/>
            <a:r>
              <a:rPr lang="en-US" smtClean="0"/>
              <a:t>Failure of normal fusion of the neural plate to form neural tube during the first 28 days following conception .</a:t>
            </a:r>
          </a:p>
          <a:p>
            <a:pPr eaLnBrk="1" hangingPunct="1"/>
            <a:endParaRPr lang="en-US" smtClean="0"/>
          </a:p>
          <a:p>
            <a:pPr eaLnBrk="1" hangingPunct="1"/>
            <a:r>
              <a:rPr lang="en-US" smtClean="0"/>
              <a:t> Neural tube defects (NTDs) are one of the most common birth defects, occurring in approximately one in 1000 live births in the United States.                 </a:t>
            </a:r>
          </a:p>
          <a:p>
            <a:pPr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dirty="0" smtClean="0"/>
              <a:t>Symptoms </a:t>
            </a:r>
            <a:r>
              <a:rPr lang="en-US" dirty="0" smtClean="0"/>
              <a:t>&amp;</a:t>
            </a:r>
            <a:r>
              <a:rPr lang="en-US" dirty="0" smtClean="0"/>
              <a:t> </a:t>
            </a:r>
            <a:r>
              <a:rPr lang="en-US" dirty="0" smtClean="0"/>
              <a:t>sings :</a:t>
            </a:r>
            <a:endParaRPr lang="ar-SA" dirty="0"/>
          </a:p>
        </p:txBody>
      </p:sp>
      <p:sp>
        <p:nvSpPr>
          <p:cNvPr id="52226" name="Content Placeholder 2"/>
          <p:cNvSpPr>
            <a:spLocks noGrp="1"/>
          </p:cNvSpPr>
          <p:nvPr>
            <p:ph idx="1"/>
            <p:custDataLst>
              <p:tags r:id="rId3"/>
            </p:custDataLst>
          </p:nvPr>
        </p:nvSpPr>
        <p:spPr/>
        <p:txBody>
          <a:bodyPr/>
          <a:lstStyle/>
          <a:p>
            <a:pPr eaLnBrk="1" hangingPunct="1"/>
            <a:r>
              <a:rPr lang="en-US" smtClean="0"/>
              <a:t>  - Variable paralysis of the legs.</a:t>
            </a:r>
          </a:p>
          <a:p>
            <a:pPr eaLnBrk="1" hangingPunct="1"/>
            <a:r>
              <a:rPr lang="en-US" smtClean="0"/>
              <a:t>  - muscle imbalance .</a:t>
            </a:r>
          </a:p>
          <a:p>
            <a:pPr eaLnBrk="1" hangingPunct="1"/>
            <a:r>
              <a:rPr lang="en-US" smtClean="0"/>
              <a:t>  - Sensory loss .</a:t>
            </a:r>
          </a:p>
          <a:p>
            <a:pPr eaLnBrk="1" hangingPunct="1"/>
            <a:r>
              <a:rPr lang="en-US" smtClean="0"/>
              <a:t>  - bladder denervation ( neuropathic )</a:t>
            </a:r>
          </a:p>
          <a:p>
            <a:pPr eaLnBrk="1" hangingPunct="1"/>
            <a:r>
              <a:rPr lang="en-US" smtClean="0"/>
              <a:t>  - bowel denervation .</a:t>
            </a:r>
          </a:p>
          <a:p>
            <a:pPr eaLnBrk="1" hangingPunct="1"/>
            <a:r>
              <a:rPr lang="en-US" smtClean="0"/>
              <a:t>  - scoliosis .</a:t>
            </a:r>
          </a:p>
          <a:p>
            <a:pPr eaLnBrk="1" hangingPunct="1"/>
            <a:r>
              <a:rPr lang="en-US" smtClean="0"/>
              <a:t>  - Arnold chiari malformation .</a:t>
            </a:r>
            <a:endParaRPr lang="ar-SA" smtClean="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2"/>
            </p:custDataLst>
          </p:nvPr>
        </p:nvSpPr>
        <p:spPr/>
        <p:txBody>
          <a:bodyPr/>
          <a:lstStyle/>
          <a:p>
            <a:pPr eaLnBrk="1" fontAlgn="auto" hangingPunct="1">
              <a:spcAft>
                <a:spcPts val="0"/>
              </a:spcAft>
              <a:defRPr/>
            </a:pPr>
            <a:endParaRPr lang="en-US"/>
          </a:p>
        </p:txBody>
      </p:sp>
      <p:sp>
        <p:nvSpPr>
          <p:cNvPr id="53250" name="Content Placeholder 2"/>
          <p:cNvSpPr>
            <a:spLocks noGrp="1"/>
          </p:cNvSpPr>
          <p:nvPr>
            <p:ph idx="1"/>
            <p:custDataLst>
              <p:tags r:id="rId3"/>
            </p:custDataLst>
          </p:nvPr>
        </p:nvSpPr>
        <p:spPr/>
        <p:txBody>
          <a:bodyPr/>
          <a:lstStyle/>
          <a:p>
            <a:pPr eaLnBrk="1" hangingPunct="1"/>
            <a:r>
              <a:rPr lang="en-US" smtClean="0"/>
              <a:t>Diagnosis :</a:t>
            </a:r>
          </a:p>
          <a:p>
            <a:pPr eaLnBrk="1" hangingPunct="1">
              <a:buFont typeface="Wingdings 2" pitchFamily="18" charset="2"/>
              <a:buNone/>
            </a:pPr>
            <a:endParaRPr lang="en-US" smtClean="0"/>
          </a:p>
          <a:p>
            <a:pPr eaLnBrk="1" hangingPunct="1">
              <a:buFont typeface="Wingdings 2" pitchFamily="18" charset="2"/>
              <a:buNone/>
            </a:pPr>
            <a:r>
              <a:rPr lang="en-US" smtClean="0"/>
              <a:t>-Antenatal :</a:t>
            </a:r>
          </a:p>
          <a:p>
            <a:pPr eaLnBrk="1" hangingPunct="1">
              <a:buFont typeface="Wingdings 2" pitchFamily="18" charset="2"/>
              <a:buNone/>
            </a:pPr>
            <a:r>
              <a:rPr lang="en-US" smtClean="0"/>
              <a:t>- Elevated Alfa fetoprotein .</a:t>
            </a:r>
          </a:p>
          <a:p>
            <a:pPr eaLnBrk="1" hangingPunct="1">
              <a:buFont typeface="Wingdings 2" pitchFamily="18" charset="2"/>
              <a:buNone/>
            </a:pPr>
            <a:r>
              <a:rPr lang="en-US" smtClean="0"/>
              <a:t>-US (Polyhydramonis ) .</a:t>
            </a:r>
          </a:p>
          <a:p>
            <a:pPr eaLnBrk="1" hangingPunct="1"/>
            <a:endParaRPr lang="en-US" smtClean="0"/>
          </a:p>
          <a:p>
            <a:pPr eaLnBrk="1" hangingPunct="1"/>
            <a:r>
              <a:rPr lang="en-US" smtClean="0"/>
              <a:t> At birth :</a:t>
            </a:r>
          </a:p>
          <a:p>
            <a:pPr eaLnBrk="1" hangingPunct="1">
              <a:buFont typeface="Wingdings 2" pitchFamily="18" charset="2"/>
              <a:buNone/>
            </a:pPr>
            <a:r>
              <a:rPr lang="en-US" smtClean="0"/>
              <a:t>- Clinical finding .</a:t>
            </a:r>
            <a:endParaRPr lang="ar-SA" smtClean="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20040"/>
            <a:ext cx="7239000" cy="1143000"/>
          </a:xfrm>
        </p:spPr>
        <p:txBody>
          <a:bodyPr>
            <a:normAutofit fontScale="90000"/>
          </a:bodyPr>
          <a:lstStyle/>
          <a:p>
            <a:pPr eaLnBrk="1" fontAlgn="auto" hangingPunct="1">
              <a:spcAft>
                <a:spcPts val="0"/>
              </a:spcAft>
              <a:defRPr/>
            </a:pPr>
            <a:r>
              <a:rPr lang="en-US" smtClean="0"/>
              <a:t>Arnold Chiari Malformation</a:t>
            </a:r>
            <a:endParaRPr lang="ar-SA" dirty="0"/>
          </a:p>
        </p:txBody>
      </p:sp>
      <p:sp>
        <p:nvSpPr>
          <p:cNvPr id="54274" name="Content Placeholder 2"/>
          <p:cNvSpPr>
            <a:spLocks noGrp="1"/>
          </p:cNvSpPr>
          <p:nvPr>
            <p:ph idx="1"/>
            <p:custDataLst>
              <p:tags r:id="rId3"/>
            </p:custDataLst>
          </p:nvPr>
        </p:nvSpPr>
        <p:spPr>
          <a:xfrm>
            <a:off x="457200" y="1609725"/>
            <a:ext cx="7239000" cy="5248275"/>
          </a:xfrm>
        </p:spPr>
        <p:txBody>
          <a:bodyPr/>
          <a:lstStyle/>
          <a:p>
            <a:pPr eaLnBrk="1" hangingPunct="1"/>
            <a:r>
              <a:rPr lang="en-US" smtClean="0"/>
              <a:t> Herniation of the cerebellar tonsils through the foramen magnum .</a:t>
            </a:r>
          </a:p>
          <a:p>
            <a:pPr eaLnBrk="1" hangingPunct="1"/>
            <a:endParaRPr lang="en-US" smtClean="0"/>
          </a:p>
          <a:p>
            <a:pPr eaLnBrk="1" hangingPunct="1"/>
            <a:r>
              <a:rPr lang="en-US" smtClean="0"/>
              <a:t>cerebellar hypoplasia .</a:t>
            </a:r>
          </a:p>
          <a:p>
            <a:pPr eaLnBrk="1" hangingPunct="1">
              <a:buFont typeface="Wingdings 2" pitchFamily="18" charset="2"/>
              <a:buNone/>
            </a:pPr>
            <a:endParaRPr lang="en-US" smtClean="0"/>
          </a:p>
          <a:p>
            <a:pPr eaLnBrk="1" hangingPunct="1"/>
            <a:r>
              <a:rPr lang="en-US" smtClean="0"/>
              <a:t> caudal displacement </a:t>
            </a:r>
          </a:p>
          <a:p>
            <a:pPr eaLnBrk="1" hangingPunct="1">
              <a:buFont typeface="Wingdings 2" pitchFamily="18" charset="2"/>
              <a:buNone/>
            </a:pPr>
            <a:r>
              <a:rPr lang="en-US" smtClean="0"/>
              <a:t>of the hindbrain through .</a:t>
            </a:r>
          </a:p>
          <a:p>
            <a:pPr eaLnBrk="1" hangingPunct="1">
              <a:buFont typeface="Wingdings 2" pitchFamily="18" charset="2"/>
              <a:buNone/>
            </a:pPr>
            <a:r>
              <a:rPr lang="en-US" smtClean="0"/>
              <a:t>the foramen magnum .</a:t>
            </a:r>
          </a:p>
          <a:p>
            <a:pPr eaLnBrk="1" hangingPunct="1">
              <a:buFont typeface="Wingdings 2" pitchFamily="18" charset="2"/>
              <a:buNone/>
            </a:pPr>
            <a:endParaRPr lang="en-US" smtClean="0"/>
          </a:p>
          <a:p>
            <a:pPr eaLnBrk="1" hangingPunct="1"/>
            <a:r>
              <a:rPr lang="en-US" smtClean="0"/>
              <a:t>usually associated with </a:t>
            </a:r>
          </a:p>
          <a:p>
            <a:pPr eaLnBrk="1" hangingPunct="1">
              <a:buFont typeface="Wingdings 2" pitchFamily="18" charset="2"/>
              <a:buNone/>
            </a:pPr>
            <a:r>
              <a:rPr lang="en-US" smtClean="0"/>
              <a:t>Hydrocephalus .</a:t>
            </a:r>
          </a:p>
          <a:p>
            <a:pPr eaLnBrk="1" hangingPunct="1"/>
            <a:endParaRPr lang="ar-SA" smtClean="0"/>
          </a:p>
        </p:txBody>
      </p:sp>
      <p:pic>
        <p:nvPicPr>
          <p:cNvPr id="54275" name="Picture 7" descr="http://ped1.med.uth.tmc.edu/spinabifida/acmal_files/image002.jpg"/>
          <p:cNvPicPr>
            <a:picLocks noChangeAspect="1" noChangeArrowheads="1"/>
          </p:cNvPicPr>
          <p:nvPr>
            <p:custDataLst>
              <p:tags r:id="rId4"/>
            </p:custDataLst>
          </p:nvPr>
        </p:nvPicPr>
        <p:blipFill>
          <a:blip r:embed="rId7" cstate="print"/>
          <a:srcRect/>
          <a:stretch>
            <a:fillRect/>
          </a:stretch>
        </p:blipFill>
        <p:spPr bwMode="auto">
          <a:xfrm>
            <a:off x="4827588" y="2438400"/>
            <a:ext cx="3084512" cy="3733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20040"/>
            <a:ext cx="7239000" cy="1143000"/>
          </a:xfrm>
        </p:spPr>
        <p:txBody>
          <a:bodyPr>
            <a:normAutofit fontScale="90000"/>
          </a:bodyPr>
          <a:lstStyle/>
          <a:p>
            <a:pPr eaLnBrk="1" fontAlgn="auto" hangingPunct="1">
              <a:spcAft>
                <a:spcPts val="0"/>
              </a:spcAft>
              <a:defRPr/>
            </a:pPr>
            <a:r>
              <a:rPr lang="en-US" smtClean="0"/>
              <a:t>Arnold Chiari Malformation</a:t>
            </a:r>
            <a:endParaRPr lang="ar-SA" dirty="0"/>
          </a:p>
        </p:txBody>
      </p:sp>
      <p:sp>
        <p:nvSpPr>
          <p:cNvPr id="55298" name="Content Placeholder 2"/>
          <p:cNvSpPr>
            <a:spLocks noGrp="1"/>
          </p:cNvSpPr>
          <p:nvPr>
            <p:ph idx="1"/>
            <p:custDataLst>
              <p:tags r:id="rId3"/>
            </p:custDataLst>
          </p:nvPr>
        </p:nvSpPr>
        <p:spPr/>
        <p:txBody>
          <a:bodyPr/>
          <a:lstStyle/>
          <a:p>
            <a:pPr eaLnBrk="1" hangingPunct="1"/>
            <a:r>
              <a:rPr lang="en-US" smtClean="0"/>
              <a:t> Hydrocephalus .</a:t>
            </a:r>
          </a:p>
          <a:p>
            <a:pPr eaLnBrk="1" hangingPunct="1"/>
            <a:r>
              <a:rPr lang="en-US" smtClean="0"/>
              <a:t>Cranial Nerve Palsies .</a:t>
            </a:r>
          </a:p>
          <a:p>
            <a:pPr eaLnBrk="1" hangingPunct="1"/>
            <a:r>
              <a:rPr lang="en-US" smtClean="0"/>
              <a:t>Visual Deficits .</a:t>
            </a:r>
          </a:p>
          <a:p>
            <a:pPr eaLnBrk="1" hangingPunct="1"/>
            <a:r>
              <a:rPr lang="en-US" smtClean="0"/>
              <a:t>Pressure from the enlarged ventricles affecting adjacent brain structures . </a:t>
            </a:r>
          </a:p>
          <a:p>
            <a:pPr eaLnBrk="1" hangingPunct="1"/>
            <a:r>
              <a:rPr lang="en-US" smtClean="0"/>
              <a:t>Cognitive and perceptual problems.</a:t>
            </a:r>
          </a:p>
          <a:p>
            <a:pPr eaLnBrk="1" hangingPunct="1"/>
            <a:r>
              <a:rPr lang="en-US" smtClean="0"/>
              <a:t>Motor dysfunction .</a:t>
            </a:r>
            <a:endParaRPr lang="ar-SA" smtClean="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Meningocele</a:t>
            </a:r>
            <a:endParaRPr lang="ar-SA" dirty="0"/>
          </a:p>
        </p:txBody>
      </p:sp>
      <p:pic>
        <p:nvPicPr>
          <p:cNvPr id="56322" name="Content Placeholder 3" descr="untitled.bmp"/>
          <p:cNvPicPr>
            <a:picLocks noGrp="1" noChangeAspect="1"/>
          </p:cNvPicPr>
          <p:nvPr>
            <p:ph idx="1"/>
            <p:custDataLst>
              <p:tags r:id="rId3"/>
            </p:custDataLst>
          </p:nvPr>
        </p:nvPicPr>
        <p:blipFill>
          <a:blip r:embed="rId7" cstate="print"/>
          <a:srcRect/>
          <a:stretch>
            <a:fillRect/>
          </a:stretch>
        </p:blipFill>
        <p:spPr>
          <a:xfrm>
            <a:off x="2057400" y="1905000"/>
            <a:ext cx="4078288" cy="2738438"/>
          </a:xfrm>
        </p:spPr>
      </p:pic>
      <p:sp>
        <p:nvSpPr>
          <p:cNvPr id="56323" name="Rectangle 4"/>
          <p:cNvSpPr>
            <a:spLocks noChangeArrowheads="1"/>
          </p:cNvSpPr>
          <p:nvPr>
            <p:custDataLst>
              <p:tags r:id="rId4"/>
            </p:custDataLst>
          </p:nvPr>
        </p:nvSpPr>
        <p:spPr bwMode="auto">
          <a:xfrm>
            <a:off x="228600" y="5257800"/>
            <a:ext cx="8077200" cy="954088"/>
          </a:xfrm>
          <a:prstGeom prst="rect">
            <a:avLst/>
          </a:prstGeom>
          <a:noFill/>
          <a:ln w="9525">
            <a:noFill/>
            <a:miter lim="800000"/>
            <a:headEnd/>
            <a:tailEnd/>
          </a:ln>
        </p:spPr>
        <p:txBody>
          <a:bodyPr>
            <a:spAutoFit/>
          </a:bodyPr>
          <a:lstStyle/>
          <a:p>
            <a:pPr algn="l" rtl="0"/>
            <a:r>
              <a:rPr lang="en-US" sz="2800">
                <a:latin typeface="Times New Roman" pitchFamily="18" charset="0"/>
                <a:cs typeface="Times New Roman" pitchFamily="18" charset="0"/>
              </a:rPr>
              <a:t>simply herniation of the meninges through the bony defect (spina bifida).</a:t>
            </a:r>
            <a:endParaRPr lang="ar-SA" sz="2800">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Meningocele</a:t>
            </a:r>
            <a:endParaRPr lang="ar-SA" dirty="0" smtClean="0"/>
          </a:p>
        </p:txBody>
      </p:sp>
      <p:sp>
        <p:nvSpPr>
          <p:cNvPr id="57346" name="Rectangle 3"/>
          <p:cNvSpPr>
            <a:spLocks noGrp="1" noChangeArrowheads="1"/>
          </p:cNvSpPr>
          <p:nvPr>
            <p:ph idx="1"/>
            <p:custDataLst>
              <p:tags r:id="rId3"/>
            </p:custDataLst>
          </p:nvPr>
        </p:nvSpPr>
        <p:spPr/>
        <p:txBody>
          <a:bodyPr/>
          <a:lstStyle/>
          <a:p>
            <a:pPr eaLnBrk="1" hangingPunct="1"/>
            <a:endParaRPr lang="en-US" smtClean="0"/>
          </a:p>
          <a:p>
            <a:pPr eaLnBrk="1" hangingPunct="1"/>
            <a:r>
              <a:rPr lang="en-US" smtClean="0"/>
              <a:t>Fluid-filled sac with meninges involved but neural tissue unaffected .</a:t>
            </a:r>
          </a:p>
          <a:p>
            <a:pPr eaLnBrk="1" hangingPunct="1"/>
            <a:endParaRPr lang="en-US" smtClean="0"/>
          </a:p>
          <a:p>
            <a:pPr eaLnBrk="1" hangingPunct="1"/>
            <a:r>
              <a:rPr lang="en-US" smtClean="0"/>
              <a:t>The spinal cord and nerve roots do not herniate into this dorsal dural sac.</a:t>
            </a:r>
          </a:p>
          <a:p>
            <a:pPr eaLnBrk="1" hangingPunct="1">
              <a:buFont typeface="Wingdings 2" pitchFamily="18" charset="2"/>
              <a:buNone/>
            </a:pPr>
            <a:endParaRPr lang="en-US" smtClean="0"/>
          </a:p>
          <a:p>
            <a:pPr eaLnBrk="1" hangingPunct="1"/>
            <a:r>
              <a:rPr lang="en-US" smtClean="0"/>
              <a:t>The </a:t>
            </a:r>
            <a:r>
              <a:rPr lang="en-US" sz="2800" smtClean="0"/>
              <a:t>primary problems with this deformity are cosmetic</a:t>
            </a:r>
            <a:endParaRPr lang="en-US" smtClean="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Meningocele</a:t>
            </a:r>
            <a:endParaRPr lang="ar-SA" dirty="0" smtClean="0"/>
          </a:p>
        </p:txBody>
      </p:sp>
      <p:sp>
        <p:nvSpPr>
          <p:cNvPr id="59394" name="Rectangle 3"/>
          <p:cNvSpPr>
            <a:spLocks noGrp="1" noChangeArrowheads="1"/>
          </p:cNvSpPr>
          <p:nvPr>
            <p:ph idx="1"/>
            <p:custDataLst>
              <p:tags r:id="rId3"/>
            </p:custDataLst>
          </p:nvPr>
        </p:nvSpPr>
        <p:spPr/>
        <p:txBody>
          <a:bodyPr/>
          <a:lstStyle/>
          <a:p>
            <a:pPr eaLnBrk="1" hangingPunct="1"/>
            <a:r>
              <a:rPr lang="en-US" dirty="0" smtClean="0"/>
              <a:t>Neonates with a </a:t>
            </a:r>
            <a:r>
              <a:rPr lang="en-US" dirty="0" err="1" smtClean="0"/>
              <a:t>meningocele</a:t>
            </a:r>
            <a:r>
              <a:rPr lang="en-US" dirty="0" smtClean="0"/>
              <a:t> usually have normal findings upon physical examination and a covered (closed) </a:t>
            </a:r>
            <a:r>
              <a:rPr lang="en-US" dirty="0" err="1" smtClean="0"/>
              <a:t>dural</a:t>
            </a:r>
            <a:r>
              <a:rPr lang="en-US" dirty="0" smtClean="0"/>
              <a:t> sac.</a:t>
            </a:r>
          </a:p>
          <a:p>
            <a:pPr eaLnBrk="1" hangingPunct="1"/>
            <a:endParaRPr lang="en-US" dirty="0" smtClean="0"/>
          </a:p>
          <a:p>
            <a:pPr eaLnBrk="1" hangingPunct="1"/>
            <a:r>
              <a:rPr lang="en-US" dirty="0" smtClean="0"/>
              <a:t> Neonates with </a:t>
            </a:r>
            <a:r>
              <a:rPr lang="en-US" dirty="0" err="1" smtClean="0"/>
              <a:t>meningocele</a:t>
            </a:r>
            <a:r>
              <a:rPr lang="en-US" dirty="0" smtClean="0"/>
              <a:t> do not have associated neurologic malformations such as hydrocephalus or </a:t>
            </a:r>
            <a:r>
              <a:rPr lang="en-US" dirty="0" err="1" smtClean="0"/>
              <a:t>Chiari</a:t>
            </a:r>
            <a:r>
              <a:rPr lang="en-US" dirty="0" smtClean="0"/>
              <a:t> II. </a:t>
            </a:r>
          </a:p>
          <a:p>
            <a:pPr eaLnBrk="1" hangingPunct="1"/>
            <a:endParaRPr lang="en-US" sz="3200" b="1" u="sng" dirty="0" smtClean="0">
              <a:solidFill>
                <a:srgbClr val="FF0000"/>
              </a:solidFill>
            </a:endParaRPr>
          </a:p>
          <a:p>
            <a:pPr eaLnBrk="1" hangingPunct="1"/>
            <a:r>
              <a:rPr lang="en-US" sz="3200" b="1" u="sng" dirty="0" smtClean="0">
                <a:solidFill>
                  <a:srgbClr val="FF0000"/>
                </a:solidFill>
              </a:rPr>
              <a:t>May </a:t>
            </a:r>
            <a:r>
              <a:rPr lang="en-US" sz="3200" b="1" u="sng" dirty="0" err="1" smtClean="0">
                <a:solidFill>
                  <a:srgbClr val="FF0000"/>
                </a:solidFill>
              </a:rPr>
              <a:t>complicted</a:t>
            </a:r>
            <a:r>
              <a:rPr lang="en-US" sz="3200" b="1" u="sng" dirty="0" smtClean="0">
                <a:solidFill>
                  <a:srgbClr val="FF0000"/>
                </a:solidFill>
              </a:rPr>
              <a:t> by CSF infection.</a:t>
            </a:r>
          </a:p>
          <a:p>
            <a:pPr eaLnBrk="1" hangingPunct="1"/>
            <a:endParaRPr lang="en-US"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custDataLst>
              <p:tags r:id="rId2"/>
            </p:custDataLst>
          </p:nvPr>
        </p:nvSpPr>
        <p:spPr/>
        <p:txBody>
          <a:bodyPr>
            <a:normAutofit fontScale="90000"/>
          </a:bodyPr>
          <a:lstStyle/>
          <a:p>
            <a:pPr eaLnBrk="1" fontAlgn="auto" hangingPunct="1">
              <a:spcAft>
                <a:spcPts val="0"/>
              </a:spcAft>
              <a:defRPr/>
            </a:pPr>
            <a:r>
              <a:rPr lang="en-US" dirty="0" err="1" smtClean="0"/>
              <a:t>Lipomeningocele</a:t>
            </a:r>
            <a:r>
              <a:rPr lang="en-US" dirty="0" smtClean="0"/>
              <a:t/>
            </a:r>
            <a:br>
              <a:rPr lang="en-US" dirty="0" smtClean="0"/>
            </a:br>
            <a:endParaRPr lang="en-US" dirty="0" smtClean="0"/>
          </a:p>
        </p:txBody>
      </p:sp>
      <p:sp>
        <p:nvSpPr>
          <p:cNvPr id="61442" name="Rectangle 3"/>
          <p:cNvSpPr>
            <a:spLocks noGrp="1" noChangeArrowheads="1"/>
          </p:cNvSpPr>
          <p:nvPr>
            <p:ph type="body" sz="half" idx="1"/>
            <p:custDataLst>
              <p:tags r:id="rId3"/>
            </p:custDataLst>
          </p:nvPr>
        </p:nvSpPr>
        <p:spPr/>
        <p:txBody>
          <a:bodyPr/>
          <a:lstStyle/>
          <a:p>
            <a:pPr eaLnBrk="1" hangingPunct="1"/>
            <a:r>
              <a:rPr lang="en-US" smtClean="0"/>
              <a:t> Lipomeningocele</a:t>
            </a:r>
          </a:p>
          <a:p>
            <a:pPr eaLnBrk="1" hangingPunct="1">
              <a:buFont typeface="Wingdings 2" pitchFamily="18" charset="2"/>
              <a:buNone/>
            </a:pPr>
            <a:r>
              <a:rPr lang="en-US" smtClean="0"/>
              <a:t>  (lipo = fat)</a:t>
            </a:r>
          </a:p>
          <a:p>
            <a:pPr eaLnBrk="1" hangingPunct="1"/>
            <a:endParaRPr lang="en-US" smtClean="0"/>
          </a:p>
          <a:p>
            <a:pPr eaLnBrk="1" hangingPunct="1"/>
            <a:r>
              <a:rPr lang="en-US" smtClean="0"/>
              <a:t>  lipoma or fatty tumor located over the lumbosacral spine.</a:t>
            </a:r>
          </a:p>
          <a:p>
            <a:pPr eaLnBrk="1" hangingPunct="1"/>
            <a:endParaRPr lang="en-US" smtClean="0"/>
          </a:p>
          <a:p>
            <a:pPr eaLnBrk="1" hangingPunct="1"/>
            <a:r>
              <a:rPr lang="en-US" smtClean="0"/>
              <a:t> Associated with bowel &amp; bladder dysfunction</a:t>
            </a:r>
          </a:p>
          <a:p>
            <a:pPr eaLnBrk="1" hangingPunct="1"/>
            <a:endParaRPr lang="en-US" smtClean="0"/>
          </a:p>
          <a:p>
            <a:pPr eaLnBrk="1" hangingPunct="1"/>
            <a:endParaRPr lang="en-US" smtClean="0"/>
          </a:p>
        </p:txBody>
      </p:sp>
      <p:sp>
        <p:nvSpPr>
          <p:cNvPr id="87045" name="Rectangle 5"/>
          <p:cNvSpPr>
            <a:spLocks noChangeArrowheads="1"/>
          </p:cNvSpPr>
          <p:nvPr>
            <p:custDataLst>
              <p:tags r:id="rId4"/>
            </p:custDataLst>
          </p:nvPr>
        </p:nvSpPr>
        <p:spPr bwMode="auto">
          <a:xfrm>
            <a:off x="4800600" y="5486400"/>
            <a:ext cx="2905125" cy="519113"/>
          </a:xfrm>
          <a:prstGeom prst="rect">
            <a:avLst/>
          </a:prstGeom>
          <a:noFill/>
          <a:ln w="12700">
            <a:noFill/>
            <a:miter lim="800000"/>
            <a:headEnd/>
            <a:tailEnd/>
          </a:ln>
          <a:effectLst/>
        </p:spPr>
        <p:txBody>
          <a:bodyPr wrap="none">
            <a:spAutoFit/>
          </a:bodyPr>
          <a:lstStyle/>
          <a:p>
            <a:pPr algn="l" rtl="0" eaLnBrk="0" hangingPunct="0">
              <a:spcBef>
                <a:spcPct val="20000"/>
              </a:spcBef>
              <a:buClr>
                <a:schemeClr val="accent2"/>
              </a:buClr>
              <a:buSzPct val="100000"/>
              <a:defRPr/>
            </a:pPr>
            <a:r>
              <a:rPr lang="en-US" sz="2800">
                <a:effectLst>
                  <a:outerShdw blurRad="38100" dist="38100" dir="2700000" algn="tl">
                    <a:srgbClr val="000000"/>
                  </a:outerShdw>
                </a:effectLst>
                <a:latin typeface="Book Antiqua" pitchFamily="18" charset="0"/>
                <a:cs typeface="Arial" pitchFamily="34" charset="0"/>
              </a:rPr>
              <a:t>Lipomeningocele</a:t>
            </a:r>
          </a:p>
        </p:txBody>
      </p:sp>
      <p:pic>
        <p:nvPicPr>
          <p:cNvPr id="61444" name="ClipArt Placeholder 6" descr="spina5.jpg"/>
          <p:cNvPicPr>
            <a:picLocks noGrp="1" noChangeAspect="1"/>
          </p:cNvPicPr>
          <p:nvPr>
            <p:ph type="clipArt" sz="half" idx="2"/>
          </p:nvPr>
        </p:nvPicPr>
        <p:blipFill>
          <a:blip r:embed="rId7" cstate="print"/>
          <a:srcRect/>
          <a:stretch>
            <a:fillRect/>
          </a:stretch>
        </p:blipFill>
        <p:spPr>
          <a:xfrm>
            <a:off x="4419600" y="2286000"/>
            <a:ext cx="3657600" cy="3200400"/>
          </a:xfrm>
        </p:spPr>
      </p:pic>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Prognosis of  Spina bifida </a:t>
            </a:r>
            <a:endParaRPr lang="en-US" dirty="0" smtClean="0"/>
          </a:p>
        </p:txBody>
      </p:sp>
      <p:sp>
        <p:nvSpPr>
          <p:cNvPr id="46083" name="Rectangle 3"/>
          <p:cNvSpPr>
            <a:spLocks noGrp="1" noChangeArrowheads="1"/>
          </p:cNvSpPr>
          <p:nvPr>
            <p:ph idx="1"/>
            <p:custDataLst>
              <p:tags r:id="rId3"/>
            </p:custDataLst>
          </p:nvPr>
        </p:nvSpPr>
        <p:spPr/>
        <p:txBody>
          <a:bodyPr/>
          <a:lstStyle/>
          <a:p>
            <a:pPr lvl="1" eaLnBrk="1" hangingPunct="1">
              <a:buClr>
                <a:schemeClr val="tx2">
                  <a:lumMod val="50000"/>
                </a:schemeClr>
              </a:buClr>
              <a:buFont typeface="Courier New" pitchFamily="49" charset="0"/>
              <a:buChar char="o"/>
              <a:defRPr/>
            </a:pPr>
            <a:r>
              <a:rPr lang="en-US" dirty="0" smtClean="0">
                <a:solidFill>
                  <a:schemeClr val="tx1">
                    <a:lumMod val="95000"/>
                    <a:lumOff val="5000"/>
                  </a:schemeClr>
                </a:solidFill>
              </a:rPr>
              <a:t>static </a:t>
            </a:r>
          </a:p>
          <a:p>
            <a:pPr lvl="1" eaLnBrk="1" hangingPunct="1">
              <a:buClr>
                <a:schemeClr val="tx2">
                  <a:lumMod val="50000"/>
                </a:schemeClr>
              </a:buClr>
              <a:buFont typeface="Courier New" pitchFamily="49" charset="0"/>
              <a:buChar char="o"/>
              <a:defRPr/>
            </a:pPr>
            <a:r>
              <a:rPr lang="en-US" dirty="0" smtClean="0">
                <a:solidFill>
                  <a:schemeClr val="tx1">
                    <a:lumMod val="95000"/>
                    <a:lumOff val="5000"/>
                  </a:schemeClr>
                </a:solidFill>
              </a:rPr>
              <a:t>non-progressive defect</a:t>
            </a:r>
          </a:p>
          <a:p>
            <a:pPr lvl="1" eaLnBrk="1" hangingPunct="1">
              <a:buClr>
                <a:schemeClr val="tx2">
                  <a:lumMod val="50000"/>
                </a:schemeClr>
              </a:buClr>
              <a:buFont typeface="Courier New" pitchFamily="49" charset="0"/>
              <a:buChar char="o"/>
              <a:defRPr/>
            </a:pPr>
            <a:r>
              <a:rPr lang="en-US" dirty="0" smtClean="0">
                <a:solidFill>
                  <a:schemeClr val="tx1">
                    <a:lumMod val="95000"/>
                    <a:lumOff val="5000"/>
                  </a:schemeClr>
                </a:solidFill>
              </a:rPr>
              <a:t> with worsening from secondary problems.</a:t>
            </a:r>
          </a:p>
          <a:p>
            <a:pPr lvl="1" eaLnBrk="1" hangingPunct="1">
              <a:buFont typeface="Wingdings 2" pitchFamily="18" charset="2"/>
              <a:buNone/>
              <a:defRPr/>
            </a:pPr>
            <a:endParaRPr lang="en-US" dirty="0" smtClean="0">
              <a:solidFill>
                <a:schemeClr val="tx1">
                  <a:lumMod val="95000"/>
                  <a:lumOff val="5000"/>
                </a:schemeClr>
              </a:solidFill>
            </a:endParaRPr>
          </a:p>
          <a:p>
            <a:pPr lvl="1" eaLnBrk="1" hangingPunct="1">
              <a:buFont typeface="Wingdings 2" pitchFamily="18" charset="2"/>
              <a:buNone/>
              <a:defRPr/>
            </a:pPr>
            <a:r>
              <a:rPr lang="en-US" dirty="0" smtClean="0">
                <a:solidFill>
                  <a:schemeClr val="tx1">
                    <a:lumMod val="95000"/>
                    <a:lumOff val="5000"/>
                  </a:schemeClr>
                </a:solidFill>
              </a:rPr>
              <a:t>- The prognosis for a normal life span is generally good for a child with good health habits and a supportive family/caregiver</a:t>
            </a:r>
            <a:r>
              <a:rPr lang="en-US" dirty="0" smtClean="0"/>
              <a:t>.</a:t>
            </a:r>
          </a:p>
        </p:txBody>
      </p:sp>
    </p:spTree>
    <p:custDataLst>
      <p:tags r:id="rId1"/>
    </p:custData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custDataLst>
              <p:tags r:id="rId2"/>
            </p:custDataLst>
          </p:nvPr>
        </p:nvSpPr>
        <p:spPr>
          <a:xfrm>
            <a:off x="457200" y="320040"/>
            <a:ext cx="7239000" cy="1143000"/>
          </a:xfrm>
        </p:spPr>
        <p:txBody>
          <a:bodyPr>
            <a:normAutofit fontScale="90000"/>
          </a:bodyPr>
          <a:lstStyle/>
          <a:p>
            <a:pPr eaLnBrk="1" fontAlgn="auto" hangingPunct="1">
              <a:spcAft>
                <a:spcPts val="0"/>
              </a:spcAft>
              <a:defRPr/>
            </a:pPr>
            <a:r>
              <a:rPr lang="en-US" smtClean="0"/>
              <a:t>Impairments associated with Spina Bifida</a:t>
            </a:r>
          </a:p>
        </p:txBody>
      </p:sp>
      <p:sp>
        <p:nvSpPr>
          <p:cNvPr id="65538" name="Rectangle 3"/>
          <p:cNvSpPr>
            <a:spLocks noGrp="1" noChangeArrowheads="1"/>
          </p:cNvSpPr>
          <p:nvPr>
            <p:ph idx="1"/>
            <p:custDataLst>
              <p:tags r:id="rId3"/>
            </p:custDataLst>
          </p:nvPr>
        </p:nvSpPr>
        <p:spPr>
          <a:xfrm>
            <a:off x="457200" y="1609725"/>
            <a:ext cx="7239000" cy="5248275"/>
          </a:xfrm>
        </p:spPr>
        <p:txBody>
          <a:bodyPr/>
          <a:lstStyle/>
          <a:p>
            <a:pPr eaLnBrk="1" hangingPunct="1"/>
            <a:r>
              <a:rPr lang="en-US" sz="2800" smtClean="0"/>
              <a:t>Abnormal eye movement</a:t>
            </a:r>
            <a:endParaRPr lang="en-US" sz="2800" baseline="30000" smtClean="0"/>
          </a:p>
          <a:p>
            <a:pPr eaLnBrk="1" hangingPunct="1"/>
            <a:r>
              <a:rPr lang="en-US" sz="2800" smtClean="0"/>
              <a:t>Pressure sore and skin irritations.</a:t>
            </a:r>
          </a:p>
          <a:p>
            <a:pPr eaLnBrk="1" hangingPunct="1"/>
            <a:r>
              <a:rPr lang="en-US" sz="2800" smtClean="0"/>
              <a:t>Latex allergy.</a:t>
            </a:r>
          </a:p>
          <a:p>
            <a:pPr eaLnBrk="1" hangingPunct="1"/>
            <a:r>
              <a:rPr lang="en-US" sz="2800" smtClean="0"/>
              <a:t>Bladder and bowel control problems</a:t>
            </a:r>
            <a:endParaRPr lang="en-US" smtClean="0"/>
          </a:p>
          <a:p>
            <a:pPr eaLnBrk="1" hangingPunct="1"/>
            <a:r>
              <a:rPr lang="en-US" smtClean="0"/>
              <a:t>musculoskeletal deformities (scoliosis).</a:t>
            </a:r>
          </a:p>
          <a:p>
            <a:pPr eaLnBrk="1" hangingPunct="1"/>
            <a:r>
              <a:rPr lang="en-US" smtClean="0"/>
              <a:t>joint and extremity deformities (joint contractures, club foot, hip subluxations, diminished growth of non-weight bearing limbs)</a:t>
            </a:r>
          </a:p>
          <a:p>
            <a:pPr eaLnBrk="1" hangingPunct="1"/>
            <a:r>
              <a:rPr lang="en-US" smtClean="0"/>
              <a:t>Osteoporosis. </a:t>
            </a:r>
          </a:p>
          <a:p>
            <a:pPr eaLnBrk="1" hangingPunct="1"/>
            <a:r>
              <a:rPr lang="en-US" sz="2800" smtClean="0"/>
              <a:t>tethered spinal cord after surgery .</a:t>
            </a:r>
            <a:endParaRPr lang="en-US" smtClean="0"/>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p:txBody>
          <a:bodyPr/>
          <a:lstStyle/>
          <a:p>
            <a:pPr eaLnBrk="1" fontAlgn="auto" hangingPunct="1">
              <a:spcAft>
                <a:spcPts val="0"/>
              </a:spcAft>
              <a:defRPr/>
            </a:pPr>
            <a:endParaRPr lang="en-US"/>
          </a:p>
        </p:txBody>
      </p:sp>
      <p:sp>
        <p:nvSpPr>
          <p:cNvPr id="21506" name="Rectangle 3"/>
          <p:cNvSpPr>
            <a:spLocks noGrp="1" noChangeArrowheads="1"/>
          </p:cNvSpPr>
          <p:nvPr>
            <p:ph idx="1"/>
            <p:custDataLst>
              <p:tags r:id="rId3"/>
            </p:custDataLst>
          </p:nvPr>
        </p:nvSpPr>
        <p:spPr/>
        <p:txBody>
          <a:bodyPr/>
          <a:lstStyle/>
          <a:p>
            <a:pPr eaLnBrk="1" hangingPunct="1"/>
            <a:r>
              <a:rPr lang="en-US" smtClean="0"/>
              <a:t> Prevalence  </a:t>
            </a:r>
          </a:p>
          <a:p>
            <a:pPr lvl="1" eaLnBrk="1" hangingPunct="1"/>
            <a:r>
              <a:rPr lang="en-US" smtClean="0"/>
              <a:t>Increased incidence in families of Celtic and Irish heritage .</a:t>
            </a:r>
          </a:p>
          <a:p>
            <a:pPr lvl="1" eaLnBrk="1" hangingPunct="1"/>
            <a:r>
              <a:rPr lang="en-US" smtClean="0"/>
              <a:t>Increased incidence in minorities (genetic or environmental?)</a:t>
            </a:r>
          </a:p>
          <a:p>
            <a:pPr lvl="1" eaLnBrk="1" hangingPunct="1"/>
            <a:r>
              <a:rPr lang="en-US" smtClean="0"/>
              <a:t>Increased incidence in families</a:t>
            </a:r>
          </a:p>
          <a:p>
            <a:pPr eaLnBrk="1" hangingPunct="1"/>
            <a:endParaRPr lang="en-US" smtClean="0"/>
          </a:p>
          <a:p>
            <a:pPr eaLnBrk="1" hangingPunct="1"/>
            <a:r>
              <a:rPr lang="en-US" smtClean="0"/>
              <a:t> Neural tube defects (NTDs) are among the most common birth defects that cause infant mortality (death) and serious disability .</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p:txBody>
          <a:bodyPr/>
          <a:lstStyle/>
          <a:p>
            <a:pPr eaLnBrk="1" fontAlgn="auto" hangingPunct="1">
              <a:spcAft>
                <a:spcPts val="0"/>
              </a:spcAft>
              <a:defRPr/>
            </a:pPr>
            <a:endParaRPr lang="en-US"/>
          </a:p>
        </p:txBody>
      </p:sp>
      <p:sp>
        <p:nvSpPr>
          <p:cNvPr id="67586" name="Rectangle 3"/>
          <p:cNvSpPr>
            <a:spLocks noGrp="1" noChangeArrowheads="1"/>
          </p:cNvSpPr>
          <p:nvPr>
            <p:ph idx="1"/>
            <p:custDataLst>
              <p:tags r:id="rId3"/>
            </p:custDataLst>
          </p:nvPr>
        </p:nvSpPr>
        <p:spPr/>
        <p:txBody>
          <a:bodyPr/>
          <a:lstStyle/>
          <a:p>
            <a:pPr eaLnBrk="1" hangingPunct="1"/>
            <a:r>
              <a:rPr lang="en-US" dirty="0" smtClean="0"/>
              <a:t>Treatment </a:t>
            </a:r>
          </a:p>
          <a:p>
            <a:pPr lvl="1" eaLnBrk="1" hangingPunct="1"/>
            <a:r>
              <a:rPr lang="en-US" dirty="0" smtClean="0"/>
              <a:t>surgical</a:t>
            </a:r>
          </a:p>
          <a:p>
            <a:pPr eaLnBrk="1" hangingPunct="1"/>
            <a:r>
              <a:rPr lang="en-US" dirty="0" smtClean="0"/>
              <a:t>Management </a:t>
            </a:r>
          </a:p>
          <a:p>
            <a:pPr lvl="1" eaLnBrk="1" hangingPunct="1"/>
            <a:r>
              <a:rPr lang="en-US" dirty="0" smtClean="0"/>
              <a:t>Prenatal screening</a:t>
            </a:r>
          </a:p>
          <a:p>
            <a:pPr lvl="2" eaLnBrk="1" hangingPunct="1"/>
            <a:r>
              <a:rPr lang="en-US" dirty="0" smtClean="0"/>
              <a:t>Triple </a:t>
            </a:r>
            <a:r>
              <a:rPr lang="en-US" dirty="0" smtClean="0"/>
              <a:t>Screen( alpha fetoprotein ,</a:t>
            </a:r>
            <a:r>
              <a:rPr lang="en-US" dirty="0" err="1" smtClean="0"/>
              <a:t>hcg</a:t>
            </a:r>
            <a:r>
              <a:rPr lang="en-US" dirty="0" smtClean="0"/>
              <a:t> ,</a:t>
            </a:r>
            <a:r>
              <a:rPr lang="en-US" dirty="0" err="1" smtClean="0"/>
              <a:t>esraiol</a:t>
            </a:r>
            <a:r>
              <a:rPr lang="en-US" dirty="0" smtClean="0"/>
              <a:t> )</a:t>
            </a:r>
            <a:endParaRPr lang="en-US" dirty="0" smtClean="0"/>
          </a:p>
          <a:p>
            <a:pPr lvl="2" eaLnBrk="1" hangingPunct="1"/>
            <a:r>
              <a:rPr lang="en-US" dirty="0" smtClean="0"/>
              <a:t>Ultrasound</a:t>
            </a:r>
          </a:p>
          <a:p>
            <a:pPr lvl="2" eaLnBrk="1" hangingPunct="1"/>
            <a:r>
              <a:rPr lang="en-US" dirty="0" smtClean="0"/>
              <a:t>amniocentesis</a:t>
            </a:r>
          </a:p>
          <a:p>
            <a:pPr lvl="1" eaLnBrk="1" hangingPunct="1"/>
            <a:r>
              <a:rPr lang="en-US" dirty="0" smtClean="0"/>
              <a:t>complex and life long</a:t>
            </a:r>
          </a:p>
          <a:p>
            <a:pPr lvl="2" eaLnBrk="1" hangingPunct="1"/>
            <a:r>
              <a:rPr lang="en-US" dirty="0" smtClean="0"/>
              <a:t>Spine </a:t>
            </a:r>
            <a:r>
              <a:rPr lang="en-US" dirty="0" err="1" smtClean="0"/>
              <a:t>Xrays</a:t>
            </a:r>
            <a:r>
              <a:rPr lang="en-US" dirty="0" smtClean="0"/>
              <a:t> and/or spinal ultrasound</a:t>
            </a:r>
          </a:p>
          <a:p>
            <a:pPr eaLnBrk="1" hangingPunct="1"/>
            <a:endParaRPr lang="en-US" dirty="0" smtClean="0"/>
          </a:p>
          <a:p>
            <a:pPr eaLnBrk="1" hangingPunct="1"/>
            <a:endParaRPr lang="en-US" dirty="0" smtClean="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custDataLst>
              <p:tags r:id="rId2"/>
            </p:custDataLst>
          </p:nvPr>
        </p:nvSpPr>
        <p:spPr>
          <a:xfrm>
            <a:off x="457200" y="381000"/>
            <a:ext cx="7239000" cy="609600"/>
          </a:xfrm>
        </p:spPr>
        <p:txBody>
          <a:bodyPr>
            <a:normAutofit/>
          </a:bodyPr>
          <a:lstStyle/>
          <a:p>
            <a:pPr eaLnBrk="1" fontAlgn="auto" hangingPunct="1">
              <a:spcAft>
                <a:spcPts val="0"/>
              </a:spcAft>
              <a:defRPr/>
            </a:pPr>
            <a:r>
              <a:rPr lang="en-US" dirty="0" smtClean="0"/>
              <a:t>Anencephaly</a:t>
            </a:r>
          </a:p>
        </p:txBody>
      </p:sp>
      <p:sp>
        <p:nvSpPr>
          <p:cNvPr id="69634" name="Rectangle 3"/>
          <p:cNvSpPr>
            <a:spLocks noGrp="1" noChangeArrowheads="1"/>
          </p:cNvSpPr>
          <p:nvPr>
            <p:ph idx="1"/>
            <p:custDataLst>
              <p:tags r:id="rId3"/>
            </p:custDataLst>
          </p:nvPr>
        </p:nvSpPr>
        <p:spPr>
          <a:xfrm>
            <a:off x="457200" y="1066800"/>
            <a:ext cx="7239000" cy="5389563"/>
          </a:xfrm>
        </p:spPr>
        <p:txBody>
          <a:bodyPr/>
          <a:lstStyle/>
          <a:p>
            <a:pPr eaLnBrk="1" hangingPunct="1"/>
            <a:r>
              <a:rPr lang="en-US" smtClean="0"/>
              <a:t>Failure of development of most of the cranium and brain.</a:t>
            </a:r>
          </a:p>
          <a:p>
            <a:pPr eaLnBrk="1" hangingPunct="1"/>
            <a:r>
              <a:rPr lang="en-US" sz="2800" smtClean="0"/>
              <a:t>Infants are born without the main part of the forebrain-the largest part of the cerebrum. </a:t>
            </a:r>
            <a:endParaRPr lang="en-US" smtClean="0"/>
          </a:p>
          <a:p>
            <a:pPr eaLnBrk="1" hangingPunct="1"/>
            <a:endParaRPr lang="en-US" smtClean="0"/>
          </a:p>
        </p:txBody>
      </p:sp>
      <p:pic>
        <p:nvPicPr>
          <p:cNvPr id="69635" name="Picture 2" descr="baby"/>
          <p:cNvPicPr>
            <a:picLocks noChangeAspect="1" noChangeArrowheads="1"/>
          </p:cNvPicPr>
          <p:nvPr>
            <p:custDataLst>
              <p:tags r:id="rId4"/>
            </p:custDataLst>
          </p:nvPr>
        </p:nvPicPr>
        <p:blipFill>
          <a:blip r:embed="rId8" cstate="print"/>
          <a:srcRect/>
          <a:stretch>
            <a:fillRect/>
          </a:stretch>
        </p:blipFill>
        <p:spPr bwMode="auto">
          <a:xfrm>
            <a:off x="381000" y="3505200"/>
            <a:ext cx="3505200" cy="3211513"/>
          </a:xfrm>
          <a:prstGeom prst="rect">
            <a:avLst/>
          </a:prstGeom>
          <a:noFill/>
          <a:ln w="9525">
            <a:noFill/>
            <a:miter lim="800000"/>
            <a:headEnd/>
            <a:tailEnd/>
          </a:ln>
        </p:spPr>
      </p:pic>
      <p:pic>
        <p:nvPicPr>
          <p:cNvPr id="69636" name="Picture 3" descr="baby2"/>
          <p:cNvPicPr>
            <a:picLocks noChangeAspect="1" noChangeArrowheads="1"/>
          </p:cNvPicPr>
          <p:nvPr>
            <p:custDataLst>
              <p:tags r:id="rId5"/>
            </p:custDataLst>
          </p:nvPr>
        </p:nvPicPr>
        <p:blipFill>
          <a:blip r:embed="rId9" cstate="print"/>
          <a:srcRect/>
          <a:stretch>
            <a:fillRect/>
          </a:stretch>
        </p:blipFill>
        <p:spPr bwMode="auto">
          <a:xfrm>
            <a:off x="4191000" y="3581400"/>
            <a:ext cx="3692525" cy="31369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custDataLst>
              <p:tags r:id="rId2"/>
            </p:custDataLst>
          </p:nvPr>
        </p:nvSpPr>
        <p:spPr>
          <a:xfrm>
            <a:off x="457200" y="685800"/>
            <a:ext cx="7239000" cy="5770563"/>
          </a:xfrm>
        </p:spPr>
        <p:txBody>
          <a:bodyPr/>
          <a:lstStyle/>
          <a:p>
            <a:pPr eaLnBrk="1" hangingPunct="1"/>
            <a:r>
              <a:rPr lang="en-US" dirty="0" smtClean="0"/>
              <a:t>The fetus </a:t>
            </a:r>
            <a:r>
              <a:rPr lang="en-US" sz="2400" dirty="0" smtClean="0"/>
              <a:t>usually blind, deaf and unconscious</a:t>
            </a:r>
            <a:r>
              <a:rPr lang="en-US" dirty="0" smtClean="0"/>
              <a:t> . partially destroyed brain, deformed forehead, and large ears and eyes with often relatively normal lower facial structures. </a:t>
            </a:r>
          </a:p>
          <a:p>
            <a:pPr eaLnBrk="1" hangingPunct="1"/>
            <a:endParaRPr lang="en-US" dirty="0" smtClean="0"/>
          </a:p>
          <a:p>
            <a:pPr eaLnBrk="1" hangingPunct="1"/>
            <a:r>
              <a:rPr lang="en-US" dirty="0" smtClean="0"/>
              <a:t>Both genetic and environmental insults appear to be responsible for this outcome.</a:t>
            </a:r>
          </a:p>
          <a:p>
            <a:pPr eaLnBrk="1" hangingPunct="1"/>
            <a:endParaRPr lang="en-US" dirty="0" smtClean="0"/>
          </a:p>
          <a:p>
            <a:pPr eaLnBrk="1" hangingPunct="1"/>
            <a:r>
              <a:rPr lang="en-US" dirty="0" smtClean="0"/>
              <a:t> The defect normally occurs after neural fold development at day 16 of gestation but before closure of the anterior </a:t>
            </a:r>
            <a:r>
              <a:rPr lang="en-US" dirty="0" err="1" smtClean="0"/>
              <a:t>neuropore</a:t>
            </a:r>
            <a:r>
              <a:rPr lang="en-US" dirty="0" smtClean="0"/>
              <a:t> at 24-26 days' gestation. </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Anencephaly</a:t>
            </a:r>
            <a:endParaRPr lang="ar-SA" dirty="0" smtClean="0"/>
          </a:p>
        </p:txBody>
      </p:sp>
      <p:sp>
        <p:nvSpPr>
          <p:cNvPr id="73730" name="Rectangle 3"/>
          <p:cNvSpPr>
            <a:spLocks noGrp="1" noChangeArrowheads="1"/>
          </p:cNvSpPr>
          <p:nvPr>
            <p:ph idx="1"/>
            <p:custDataLst>
              <p:tags r:id="rId3"/>
            </p:custDataLst>
          </p:nvPr>
        </p:nvSpPr>
        <p:spPr/>
        <p:txBody>
          <a:bodyPr/>
          <a:lstStyle/>
          <a:p>
            <a:pPr eaLnBrk="1" hangingPunct="1"/>
            <a:r>
              <a:rPr lang="en-US" smtClean="0"/>
              <a:t>Anencephaly is the most common major CNS malformation in the Western world, </a:t>
            </a:r>
          </a:p>
          <a:p>
            <a:pPr eaLnBrk="1" hangingPunct="1"/>
            <a:r>
              <a:rPr lang="en-US" smtClean="0"/>
              <a:t> no neonates survive. It is seen 37 times more in females than in males.</a:t>
            </a:r>
          </a:p>
          <a:p>
            <a:pPr eaLnBrk="1" hangingPunct="1"/>
            <a:endParaRPr lang="en-US" smtClean="0"/>
          </a:p>
          <a:p>
            <a:pPr eaLnBrk="1" hangingPunct="1"/>
            <a:r>
              <a:rPr lang="en-US" smtClean="0"/>
              <a:t> The recurrence rate in families can be as high as 35%. </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Anencephaly</a:t>
            </a:r>
            <a:endParaRPr lang="ar-SA" dirty="0" smtClean="0"/>
          </a:p>
        </p:txBody>
      </p:sp>
      <p:sp>
        <p:nvSpPr>
          <p:cNvPr id="75778" name="Rectangle 3"/>
          <p:cNvSpPr>
            <a:spLocks noGrp="1" noChangeArrowheads="1"/>
          </p:cNvSpPr>
          <p:nvPr>
            <p:ph idx="1"/>
            <p:custDataLst>
              <p:tags r:id="rId3"/>
            </p:custDataLst>
          </p:nvPr>
        </p:nvSpPr>
        <p:spPr/>
        <p:txBody>
          <a:bodyPr/>
          <a:lstStyle/>
          <a:p>
            <a:pPr eaLnBrk="1" hangingPunct="1"/>
            <a:r>
              <a:rPr lang="en-US" smtClean="0"/>
              <a:t>Symptoms</a:t>
            </a:r>
          </a:p>
          <a:p>
            <a:pPr lvl="1" eaLnBrk="1" hangingPunct="1"/>
            <a:r>
              <a:rPr lang="en-US" smtClean="0"/>
              <a:t>Mom- Polyhydramnios</a:t>
            </a:r>
          </a:p>
          <a:p>
            <a:pPr lvl="1" eaLnBrk="1" hangingPunct="1"/>
            <a:r>
              <a:rPr lang="en-US" smtClean="0"/>
              <a:t>Baby- absence of brain/skull</a:t>
            </a:r>
          </a:p>
          <a:p>
            <a:pPr eaLnBrk="1" hangingPunct="1"/>
            <a:r>
              <a:rPr lang="en-US" smtClean="0"/>
              <a:t>Diagnosis</a:t>
            </a:r>
          </a:p>
          <a:p>
            <a:pPr lvl="1" eaLnBrk="1" hangingPunct="1"/>
            <a:r>
              <a:rPr lang="en-US" smtClean="0"/>
              <a:t>Ultrasound</a:t>
            </a:r>
          </a:p>
          <a:p>
            <a:pPr eaLnBrk="1" hangingPunct="1"/>
            <a:r>
              <a:rPr lang="en-US" smtClean="0"/>
              <a:t>Treatment</a:t>
            </a:r>
          </a:p>
          <a:p>
            <a:pPr lvl="1" eaLnBrk="1" hangingPunct="1"/>
            <a:r>
              <a:rPr lang="en-US" smtClean="0"/>
              <a:t>None, incompatible with life</a:t>
            </a:r>
          </a:p>
          <a:p>
            <a:pPr eaLnBrk="1" hangingPunct="1"/>
            <a:r>
              <a:rPr lang="en-US" smtClean="0"/>
              <a:t>Management</a:t>
            </a:r>
          </a:p>
          <a:p>
            <a:pPr lvl="1" eaLnBrk="1" hangingPunct="1"/>
            <a:r>
              <a:rPr lang="en-US" smtClean="0"/>
              <a:t>Comfort Measures</a:t>
            </a:r>
          </a:p>
          <a:p>
            <a:pPr lvl="1" eaLnBrk="1" hangingPunct="1"/>
            <a:r>
              <a:rPr lang="en-US" smtClean="0"/>
              <a:t>Support Parents</a:t>
            </a:r>
          </a:p>
          <a:p>
            <a:pPr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custDataLst>
              <p:tags r:id="rId2"/>
            </p:custDataLst>
          </p:nvPr>
        </p:nvSpPr>
        <p:spPr/>
        <p:txBody>
          <a:bodyPr/>
          <a:lstStyle/>
          <a:p>
            <a:pPr eaLnBrk="1" fontAlgn="auto" hangingPunct="1">
              <a:spcAft>
                <a:spcPts val="0"/>
              </a:spcAft>
              <a:defRPr/>
            </a:pPr>
            <a:r>
              <a:rPr lang="en-US" smtClean="0"/>
              <a:t>Encephalocele</a:t>
            </a:r>
            <a:endParaRPr lang="en-US" dirty="0" smtClean="0"/>
          </a:p>
        </p:txBody>
      </p:sp>
      <p:sp>
        <p:nvSpPr>
          <p:cNvPr id="77826" name="Rectangle 3"/>
          <p:cNvSpPr>
            <a:spLocks noGrp="1" noChangeArrowheads="1"/>
          </p:cNvSpPr>
          <p:nvPr>
            <p:ph sz="half" idx="1"/>
            <p:custDataLst>
              <p:tags r:id="rId3"/>
            </p:custDataLst>
          </p:nvPr>
        </p:nvSpPr>
        <p:spPr>
          <a:xfrm>
            <a:off x="457200" y="1600200"/>
            <a:ext cx="3521075" cy="4525963"/>
          </a:xfrm>
        </p:spPr>
        <p:txBody>
          <a:bodyPr/>
          <a:lstStyle/>
          <a:p>
            <a:pPr eaLnBrk="1" hangingPunct="1"/>
            <a:r>
              <a:rPr lang="en-US" smtClean="0"/>
              <a:t> Extrusion of brain and meninges through a midline</a:t>
            </a:r>
          </a:p>
          <a:p>
            <a:pPr eaLnBrk="1" hangingPunct="1">
              <a:buFont typeface="Wingdings 2" pitchFamily="18" charset="2"/>
              <a:buNone/>
            </a:pPr>
            <a:r>
              <a:rPr lang="en-US" smtClean="0"/>
              <a:t>  Skull defect .</a:t>
            </a:r>
          </a:p>
          <a:p>
            <a:pPr eaLnBrk="1" hangingPunct="1"/>
            <a:endParaRPr lang="en-US" smtClean="0"/>
          </a:p>
          <a:p>
            <a:pPr eaLnBrk="1" hangingPunct="1"/>
            <a:r>
              <a:rPr lang="en-US" smtClean="0"/>
              <a:t>- Often associated with cerebral malformation</a:t>
            </a:r>
          </a:p>
        </p:txBody>
      </p:sp>
      <p:sp>
        <p:nvSpPr>
          <p:cNvPr id="77827" name="Content Placeholder 4"/>
          <p:cNvSpPr>
            <a:spLocks noGrp="1"/>
          </p:cNvSpPr>
          <p:nvPr>
            <p:ph sz="half" idx="2"/>
            <p:custDataLst>
              <p:tags r:id="rId4"/>
            </p:custDataLst>
          </p:nvPr>
        </p:nvSpPr>
        <p:spPr>
          <a:xfrm>
            <a:off x="4178300" y="1600200"/>
            <a:ext cx="3521075" cy="4525963"/>
          </a:xfrm>
        </p:spPr>
        <p:txBody>
          <a:bodyPr/>
          <a:lstStyle/>
          <a:p>
            <a:pPr eaLnBrk="1" hangingPunct="1"/>
            <a:endParaRPr lang="ar-SA" smtClean="0"/>
          </a:p>
        </p:txBody>
      </p:sp>
      <p:pic>
        <p:nvPicPr>
          <p:cNvPr id="77828" name="Picture 5" descr="PERI209"/>
          <p:cNvPicPr>
            <a:picLocks noChangeAspect="1" noChangeArrowheads="1"/>
          </p:cNvPicPr>
          <p:nvPr>
            <p:custDataLst>
              <p:tags r:id="rId5"/>
            </p:custDataLst>
          </p:nvPr>
        </p:nvPicPr>
        <p:blipFill>
          <a:blip r:embed="rId8" cstate="print"/>
          <a:srcRect/>
          <a:stretch>
            <a:fillRect/>
          </a:stretch>
        </p:blipFill>
        <p:spPr bwMode="auto">
          <a:xfrm>
            <a:off x="4191000" y="1447800"/>
            <a:ext cx="3962400" cy="441960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	Diagnosis and Detection</a:t>
            </a:r>
          </a:p>
        </p:txBody>
      </p:sp>
      <p:sp>
        <p:nvSpPr>
          <p:cNvPr id="79874" name="Rectangle 3"/>
          <p:cNvSpPr>
            <a:spLocks noGrp="1" noChangeArrowheads="1"/>
          </p:cNvSpPr>
          <p:nvPr>
            <p:ph idx="1"/>
            <p:custDataLst>
              <p:tags r:id="rId3"/>
            </p:custDataLst>
          </p:nvPr>
        </p:nvSpPr>
        <p:spPr/>
        <p:txBody>
          <a:bodyPr/>
          <a:lstStyle/>
          <a:p>
            <a:pPr eaLnBrk="1" hangingPunct="1"/>
            <a:r>
              <a:rPr lang="en-US" smtClean="0"/>
              <a:t>Amniocentesis</a:t>
            </a:r>
          </a:p>
          <a:p>
            <a:pPr lvl="1" eaLnBrk="1" hangingPunct="1"/>
            <a:r>
              <a:rPr lang="en-US" smtClean="0"/>
              <a:t>AFP - indication of abnormal leakage</a:t>
            </a:r>
          </a:p>
          <a:p>
            <a:pPr eaLnBrk="1" hangingPunct="1"/>
            <a:r>
              <a:rPr lang="en-US" smtClean="0"/>
              <a:t>Blood test</a:t>
            </a:r>
          </a:p>
          <a:p>
            <a:pPr lvl="1" eaLnBrk="1" hangingPunct="1"/>
            <a:r>
              <a:rPr lang="en-US" smtClean="0"/>
              <a:t>Maternal blood samples of AFP</a:t>
            </a:r>
          </a:p>
          <a:p>
            <a:pPr eaLnBrk="1" hangingPunct="1"/>
            <a:r>
              <a:rPr lang="en-US" smtClean="0"/>
              <a:t>Ultrasonography</a:t>
            </a:r>
          </a:p>
          <a:p>
            <a:pPr lvl="1" eaLnBrk="1" hangingPunct="1"/>
            <a:r>
              <a:rPr lang="en-US" smtClean="0"/>
              <a:t>For locating back lesion vs. cranial signs</a:t>
            </a:r>
          </a:p>
        </p:txBody>
      </p:sp>
    </p:spTree>
    <p:custDataLst>
      <p:tags r:id="rId1"/>
    </p:custData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2030" y="1371600"/>
            <a:ext cx="8229600" cy="1828800"/>
          </a:xfrm>
        </p:spPr>
        <p:txBody>
          <a:bodyPr>
            <a:scene3d>
              <a:camera prst="orthographicFront"/>
              <a:lightRig rig="soft" dir="t">
                <a:rot lat="0" lon="0" rev="17220000"/>
              </a:lightRig>
            </a:scene3d>
            <a:sp3d prstMaterial="softEdge">
              <a:bevelT w="38100" h="38100"/>
            </a:sp3d>
          </a:bodyPr>
          <a:lstStyle/>
          <a:p>
            <a:pPr algn="ctr" rtl="1" eaLnBrk="1" fontAlgn="auto" hangingPunct="1">
              <a:spcAft>
                <a:spcPts val="0"/>
              </a:spcAft>
              <a:defRPr/>
            </a:pPr>
            <a:r>
              <a:rPr lang="en-US" sz="48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t> </a:t>
            </a:r>
            <a:r>
              <a:rPr lang="en-US" sz="480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t>How to Approach ?</a:t>
            </a:r>
            <a:endParaRPr lang="ar-SA" sz="48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endParaRPr>
          </a:p>
        </p:txBody>
      </p:sp>
      <p:sp>
        <p:nvSpPr>
          <p:cNvPr id="109571" name="Subtitle 2"/>
          <p:cNvSpPr>
            <a:spLocks noGrp="1"/>
          </p:cNvSpPr>
          <p:nvPr>
            <p:ph type="subTitle" idx="4294967295"/>
          </p:nvPr>
        </p:nvSpPr>
        <p:spPr>
          <a:xfrm>
            <a:off x="1262063" y="3392488"/>
            <a:ext cx="5629275" cy="1803400"/>
          </a:xfrm>
        </p:spPr>
        <p:txBody>
          <a:bodyPr/>
          <a:lstStyle/>
          <a:p>
            <a:pPr marL="0" indent="0" algn="ctr">
              <a:buFont typeface="Wingdings 2" pitchFamily="18" charset="2"/>
              <a:buNone/>
            </a:pPr>
            <a:endParaRPr lang="ar-SA"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chor="ctr">
            <a:scene3d>
              <a:camera prst="orthographicFront"/>
              <a:lightRig rig="soft" dir="t">
                <a:rot lat="0" lon="0" rev="16800000"/>
              </a:lightRig>
            </a:scene3d>
            <a:sp3d prstMaterial="softEdge">
              <a:bevelT w="38100" h="38100"/>
            </a:sp3d>
          </a:bodyPr>
          <a:lstStyle/>
          <a:p>
            <a:pPr algn="ctr" rtl="1" eaLnBrk="1" fontAlgn="auto" hangingPunct="1">
              <a:spcAft>
                <a:spcPts val="0"/>
              </a:spcAft>
              <a:defRPr/>
            </a:pPr>
            <a:r>
              <a:rPr lang="en-US" sz="4100" cap="none"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History</a:t>
            </a:r>
            <a:endParaRPr lang="ar-SA" sz="4100" cap="none"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111619" name="Content Placeholder 2"/>
          <p:cNvSpPr>
            <a:spLocks noGrp="1"/>
          </p:cNvSpPr>
          <p:nvPr>
            <p:ph idx="4294967295"/>
          </p:nvPr>
        </p:nvSpPr>
        <p:spPr>
          <a:xfrm>
            <a:off x="468313" y="1557338"/>
            <a:ext cx="8229600" cy="4525962"/>
          </a:xfrm>
        </p:spPr>
        <p:txBody>
          <a:bodyPr/>
          <a:lstStyle/>
          <a:p>
            <a:pPr marL="0" indent="0">
              <a:buFont typeface="Wingdings 2" pitchFamily="18" charset="2"/>
              <a:buNone/>
            </a:pPr>
            <a:r>
              <a:rPr lang="en-US" smtClean="0">
                <a:solidFill>
                  <a:schemeClr val="hlink"/>
                </a:solidFill>
              </a:rPr>
              <a:t>C/C</a:t>
            </a:r>
            <a:r>
              <a:rPr lang="en-US" smtClean="0"/>
              <a:t> :</a:t>
            </a:r>
          </a:p>
          <a:p>
            <a:pPr marL="0" indent="0">
              <a:buFont typeface="Wingdings 2" pitchFamily="18" charset="2"/>
              <a:buNone/>
            </a:pPr>
            <a:r>
              <a:rPr lang="en-US" smtClean="0"/>
              <a:t>Bulging on  the back or other deformity </a:t>
            </a:r>
            <a:r>
              <a:rPr lang="en-US" smtClean="0">
                <a:cs typeface="Arial" charset="0"/>
              </a:rPr>
              <a:t>.</a:t>
            </a:r>
          </a:p>
          <a:p>
            <a:pPr marL="0" indent="0">
              <a:buFont typeface="Wingdings 2" pitchFamily="18" charset="2"/>
              <a:buNone/>
            </a:pPr>
            <a:r>
              <a:rPr lang="en-US" smtClean="0">
                <a:solidFill>
                  <a:schemeClr val="hlink"/>
                </a:solidFill>
              </a:rPr>
              <a:t>HPI</a:t>
            </a:r>
            <a:r>
              <a:rPr lang="en-US" smtClean="0"/>
              <a:t> :</a:t>
            </a:r>
          </a:p>
          <a:p>
            <a:pPr marL="0" indent="0">
              <a:buFont typeface="Wingdings 2" pitchFamily="18" charset="2"/>
              <a:buNone/>
            </a:pPr>
            <a:r>
              <a:rPr lang="en-US" smtClean="0"/>
              <a:t>Onset(at birth).</a:t>
            </a:r>
            <a:endParaRPr lang="ar-SA" smtClean="0"/>
          </a:p>
          <a:p>
            <a:pPr marL="0" indent="0">
              <a:buFont typeface="Wingdings 2" pitchFamily="18" charset="2"/>
              <a:buNone/>
            </a:pPr>
            <a:r>
              <a:rPr lang="en-US" smtClean="0"/>
              <a:t>Size.</a:t>
            </a:r>
          </a:p>
          <a:p>
            <a:pPr marL="0" indent="0">
              <a:buFont typeface="Wingdings 2" pitchFamily="18" charset="2"/>
              <a:buNone/>
            </a:pPr>
            <a:r>
              <a:rPr lang="en-US" smtClean="0"/>
              <a:t>Course( progressive or constant) </a:t>
            </a:r>
          </a:p>
          <a:p>
            <a:pPr marL="0" indent="0">
              <a:buFont typeface="Wingdings 2" pitchFamily="18" charset="2"/>
              <a:buNone/>
            </a:pPr>
            <a:r>
              <a:rPr lang="en-US" smtClean="0"/>
              <a:t>Associated symptoms .</a:t>
            </a:r>
          </a:p>
          <a:p>
            <a:pPr marL="0" indent="0">
              <a:buFont typeface="Wingdings 2" pitchFamily="18" charset="2"/>
              <a:buNone/>
            </a:pPr>
            <a:r>
              <a:rPr lang="en-US" smtClean="0">
                <a:solidFill>
                  <a:schemeClr val="hlink"/>
                </a:solidFill>
              </a:rPr>
              <a:t>Past medical hx :</a:t>
            </a:r>
          </a:p>
          <a:p>
            <a:pPr marL="0" indent="0">
              <a:buFont typeface="Wingdings 2" pitchFamily="18" charset="2"/>
              <a:buNone/>
            </a:pPr>
            <a:r>
              <a:rPr lang="en-US" smtClean="0"/>
              <a:t>Previous medical problems .</a:t>
            </a:r>
          </a:p>
          <a:p>
            <a:pPr marL="0" indent="0">
              <a:buFont typeface="Wingdings 2" pitchFamily="18" charset="2"/>
              <a:buNone/>
            </a:pPr>
            <a:r>
              <a:rPr lang="en-US" smtClean="0"/>
              <a:t>Previous hospitalization.</a:t>
            </a:r>
          </a:p>
          <a:p>
            <a:pPr marL="0" indent="0">
              <a:buFont typeface="Wingdings 2" pitchFamily="18" charset="2"/>
              <a:buNone/>
            </a:pPr>
            <a:r>
              <a:rPr lang="en-US" smtClean="0"/>
              <a:t>Previous surgery or shunt .</a:t>
            </a:r>
          </a:p>
          <a:p>
            <a:pPr marL="0" indent="0">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 compatLnSpc="1">
            <a:prstTxWarp prst="textNoShape">
              <a:avLst/>
            </a:prstTxWarp>
          </a:bodyPr>
          <a:lstStyle/>
          <a:p>
            <a:endParaRPr lang="ar-SA" cap="none" smtClean="0">
              <a:ln>
                <a:noFill/>
              </a:ln>
              <a:solidFill>
                <a:schemeClr val="tx1"/>
              </a:solidFill>
              <a:effectLst>
                <a:outerShdw blurRad="38100" dist="38100" dir="2700000" algn="tl">
                  <a:srgbClr val="C0C0C0"/>
                </a:outerShdw>
              </a:effectLst>
            </a:endParaRPr>
          </a:p>
        </p:txBody>
      </p:sp>
      <p:sp>
        <p:nvSpPr>
          <p:cNvPr id="3" name="Content Placeholder 2"/>
          <p:cNvSpPr>
            <a:spLocks noGrp="1"/>
          </p:cNvSpPr>
          <p:nvPr>
            <p:ph idx="4294967295"/>
          </p:nvPr>
        </p:nvSpPr>
        <p:spPr/>
        <p:txBody>
          <a:bodyPr>
            <a:normAutofit lnSpcReduction="10000"/>
          </a:bodyPr>
          <a:lstStyle/>
          <a:p>
            <a:pPr marL="0" indent="0">
              <a:lnSpc>
                <a:spcPct val="80000"/>
              </a:lnSpc>
              <a:buFont typeface="Wingdings 2" pitchFamily="18" charset="2"/>
              <a:buNone/>
            </a:pPr>
            <a:r>
              <a:rPr lang="en-US" sz="2100" smtClean="0">
                <a:solidFill>
                  <a:schemeClr val="hlink"/>
                </a:solidFill>
              </a:rPr>
              <a:t>Pregnancy &amp; neonatal hx :</a:t>
            </a:r>
          </a:p>
          <a:p>
            <a:pPr marL="0" indent="0">
              <a:lnSpc>
                <a:spcPct val="80000"/>
              </a:lnSpc>
              <a:buFont typeface="Wingdings 2" pitchFamily="18" charset="2"/>
              <a:buNone/>
            </a:pPr>
            <a:r>
              <a:rPr lang="en-US" sz="2100" smtClean="0"/>
              <a:t>Follow up during pregnancy or no .</a:t>
            </a:r>
          </a:p>
          <a:p>
            <a:pPr marL="0" indent="0">
              <a:lnSpc>
                <a:spcPct val="80000"/>
              </a:lnSpc>
              <a:buFont typeface="Wingdings 2" pitchFamily="18" charset="2"/>
              <a:buNone/>
            </a:pPr>
            <a:r>
              <a:rPr lang="en-US" sz="2100" smtClean="0"/>
              <a:t>Mother’s illness during pregnancy .</a:t>
            </a:r>
          </a:p>
          <a:p>
            <a:pPr marL="0" indent="0">
              <a:lnSpc>
                <a:spcPct val="80000"/>
              </a:lnSpc>
              <a:buFont typeface="Wingdings 2" pitchFamily="18" charset="2"/>
              <a:buNone/>
            </a:pPr>
            <a:r>
              <a:rPr lang="en-US" sz="2100" smtClean="0"/>
              <a:t>Mother’s medication during pregnancy (anticonvlsion)</a:t>
            </a:r>
          </a:p>
          <a:p>
            <a:pPr marL="0" indent="0">
              <a:lnSpc>
                <a:spcPct val="80000"/>
              </a:lnSpc>
              <a:buFont typeface="Wingdings 2" pitchFamily="18" charset="2"/>
              <a:buNone/>
            </a:pPr>
            <a:r>
              <a:rPr lang="en-US" sz="2100" smtClean="0"/>
              <a:t>Exposure of the mother to radiation.</a:t>
            </a:r>
          </a:p>
          <a:p>
            <a:pPr marL="0" indent="0">
              <a:lnSpc>
                <a:spcPct val="80000"/>
              </a:lnSpc>
              <a:buFont typeface="Wingdings 2" pitchFamily="18" charset="2"/>
              <a:buNone/>
            </a:pPr>
            <a:r>
              <a:rPr lang="en-US" sz="2100" smtClean="0"/>
              <a:t>Exposure to high temperatures early in pregnancy</a:t>
            </a:r>
          </a:p>
          <a:p>
            <a:pPr marL="0" indent="0">
              <a:lnSpc>
                <a:spcPct val="80000"/>
              </a:lnSpc>
              <a:buFont typeface="Wingdings 2" pitchFamily="18" charset="2"/>
              <a:buNone/>
            </a:pPr>
            <a:r>
              <a:rPr lang="en-US" sz="2100" smtClean="0"/>
              <a:t>Taking Folic acid in 1</a:t>
            </a:r>
            <a:r>
              <a:rPr lang="en-US" sz="2100" baseline="30000" smtClean="0"/>
              <a:t>st</a:t>
            </a:r>
            <a:r>
              <a:rPr lang="en-US" sz="2100" smtClean="0"/>
              <a:t> trimester.</a:t>
            </a:r>
          </a:p>
          <a:p>
            <a:pPr marL="0" indent="0">
              <a:lnSpc>
                <a:spcPct val="80000"/>
              </a:lnSpc>
              <a:buFont typeface="Wingdings 2" pitchFamily="18" charset="2"/>
              <a:buNone/>
            </a:pPr>
            <a:r>
              <a:rPr lang="en-US" sz="2100" smtClean="0"/>
              <a:t>Gestational age</a:t>
            </a:r>
          </a:p>
          <a:p>
            <a:pPr marL="0" indent="0">
              <a:lnSpc>
                <a:spcPct val="80000"/>
              </a:lnSpc>
              <a:buFont typeface="Wingdings 2" pitchFamily="18" charset="2"/>
              <a:buNone/>
            </a:pPr>
            <a:r>
              <a:rPr lang="en-US" sz="2100" smtClean="0"/>
              <a:t>Type of delivery </a:t>
            </a:r>
          </a:p>
          <a:p>
            <a:pPr marL="0" indent="0">
              <a:lnSpc>
                <a:spcPct val="80000"/>
              </a:lnSpc>
              <a:buFont typeface="Wingdings 2" pitchFamily="18" charset="2"/>
              <a:buNone/>
            </a:pPr>
            <a:r>
              <a:rPr lang="en-US" sz="2100" smtClean="0"/>
              <a:t>Birth weight</a:t>
            </a:r>
            <a:endParaRPr lang="ar-SA" sz="2100" smtClean="0"/>
          </a:p>
          <a:p>
            <a:pPr marL="0" indent="0">
              <a:lnSpc>
                <a:spcPct val="80000"/>
              </a:lnSpc>
              <a:buFont typeface="Wingdings 2" pitchFamily="18" charset="2"/>
              <a:buNone/>
            </a:pPr>
            <a:r>
              <a:rPr lang="en-US" sz="2100" smtClean="0"/>
              <a:t>Other Congenital anomalies</a:t>
            </a:r>
          </a:p>
          <a:p>
            <a:pPr marL="0" indent="0">
              <a:lnSpc>
                <a:spcPct val="80000"/>
              </a:lnSpc>
              <a:buFont typeface="Wingdings 2" pitchFamily="18" charset="2"/>
              <a:buNone/>
            </a:pPr>
            <a:r>
              <a:rPr lang="en-US" sz="2100" smtClean="0"/>
              <a:t>Apgar scores</a:t>
            </a:r>
          </a:p>
          <a:p>
            <a:pPr marL="0" indent="0">
              <a:lnSpc>
                <a:spcPct val="80000"/>
              </a:lnSpc>
              <a:buFont typeface="Wingdings 2" pitchFamily="18" charset="2"/>
              <a:buNone/>
            </a:pPr>
            <a:r>
              <a:rPr lang="en-US" sz="2100" smtClean="0"/>
              <a:t>Admission to NICU</a:t>
            </a:r>
            <a:endParaRPr lang="ar-SA" sz="2100" smtClean="0">
              <a:cs typeface="Arial" charset="0"/>
            </a:endParaRPr>
          </a:p>
          <a:p>
            <a:pPr marL="0" indent="0">
              <a:buFont typeface="Wingdings 2" pitchFamily="18" charset="2"/>
              <a:buNone/>
            </a:pPr>
            <a:r>
              <a:rPr lang="en-US" smtClean="0">
                <a:solidFill>
                  <a:schemeClr val="hlink"/>
                </a:solidFill>
              </a:rPr>
              <a:t>Developmental hx:</a:t>
            </a:r>
          </a:p>
          <a:p>
            <a:pPr marL="0" indent="0">
              <a:buFont typeface="Wingdings 2" pitchFamily="18" charset="2"/>
              <a:buNone/>
            </a:pPr>
            <a:r>
              <a:rPr lang="en-US" smtClean="0"/>
              <a:t>According to age .</a:t>
            </a:r>
          </a:p>
          <a:p>
            <a:pPr marL="0" indent="0">
              <a:buFont typeface="Wingdings 2" pitchFamily="18" charset="2"/>
              <a:buNone/>
            </a:pPr>
            <a:endParaRPr lang="en-US" smtClean="0"/>
          </a:p>
          <a:p>
            <a:pPr marL="0" indent="0">
              <a:buFont typeface="Wingdings 2" pitchFamily="18" charset="2"/>
              <a:buNone/>
            </a:pPr>
            <a:endParaRPr lang="ar-SA" smtClean="0"/>
          </a:p>
          <a:p>
            <a:pPr marL="0" indent="0">
              <a:lnSpc>
                <a:spcPct val="80000"/>
              </a:lnSpc>
              <a:buFont typeface="Wingdings 2" pitchFamily="18" charset="2"/>
              <a:buNone/>
            </a:pPr>
            <a:endParaRPr lang="ar-SA" sz="2100" smtClean="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custDataLst>
              <p:tags r:id="rId2"/>
            </p:custDataLst>
          </p:nvPr>
        </p:nvSpPr>
        <p:spPr/>
        <p:txBody>
          <a:bodyPr/>
          <a:lstStyle/>
          <a:p>
            <a:pPr eaLnBrk="1" fontAlgn="auto" hangingPunct="1">
              <a:spcAft>
                <a:spcPts val="0"/>
              </a:spcAft>
              <a:defRPr/>
            </a:pPr>
            <a:r>
              <a:rPr lang="en-US" smtClean="0"/>
              <a:t>Neural Tube Development</a:t>
            </a:r>
          </a:p>
        </p:txBody>
      </p:sp>
      <p:pic>
        <p:nvPicPr>
          <p:cNvPr id="23554" name="Picture 4" descr="neural_crest_and_notocord"/>
          <p:cNvPicPr>
            <a:picLocks noGrp="1" noChangeAspect="1" noChangeArrowheads="1"/>
          </p:cNvPicPr>
          <p:nvPr>
            <p:ph sz="half" idx="1"/>
            <p:custDataLst>
              <p:tags r:id="rId3"/>
            </p:custDataLst>
          </p:nvPr>
        </p:nvPicPr>
        <p:blipFill>
          <a:blip r:embed="rId8" cstate="print"/>
          <a:srcRect/>
          <a:stretch>
            <a:fillRect/>
          </a:stretch>
        </p:blipFill>
        <p:spPr>
          <a:xfrm>
            <a:off x="228600" y="1600200"/>
            <a:ext cx="4114800" cy="5257800"/>
          </a:xfrm>
        </p:spPr>
      </p:pic>
      <p:sp>
        <p:nvSpPr>
          <p:cNvPr id="23555" name="Rectangle 3"/>
          <p:cNvSpPr>
            <a:spLocks noGrp="1" noChangeArrowheads="1"/>
          </p:cNvSpPr>
          <p:nvPr>
            <p:ph sz="half" idx="2"/>
            <p:custDataLst>
              <p:tags r:id="rId4"/>
            </p:custDataLst>
          </p:nvPr>
        </p:nvSpPr>
        <p:spPr>
          <a:xfrm>
            <a:off x="4495800" y="1600200"/>
            <a:ext cx="3521075" cy="4525963"/>
          </a:xfrm>
        </p:spPr>
        <p:txBody>
          <a:bodyPr/>
          <a:lstStyle/>
          <a:p>
            <a:pPr lvl="1" eaLnBrk="1" hangingPunct="1"/>
            <a:r>
              <a:rPr lang="en-US" smtClean="0"/>
              <a:t>Normal embryological development  </a:t>
            </a:r>
          </a:p>
          <a:p>
            <a:pPr lvl="2" eaLnBrk="1" hangingPunct="1"/>
            <a:r>
              <a:rPr lang="en-US" sz="2400" smtClean="0"/>
              <a:t>Neural plate development -18th day</a:t>
            </a:r>
          </a:p>
          <a:p>
            <a:pPr lvl="2" eaLnBrk="1" hangingPunct="1"/>
            <a:r>
              <a:rPr lang="en-US" sz="2400" smtClean="0"/>
              <a:t>Cranial closure 24th day (upper spine)</a:t>
            </a:r>
          </a:p>
          <a:p>
            <a:pPr lvl="2" eaLnBrk="1" hangingPunct="1"/>
            <a:r>
              <a:rPr lang="en-US" sz="2400" smtClean="0"/>
              <a:t>Caudal closure 26th day (lower spine</a:t>
            </a:r>
            <a:r>
              <a:rPr lang="en-US" smtClean="0"/>
              <a:t>)</a:t>
            </a:r>
          </a:p>
        </p:txBody>
      </p:sp>
      <p:sp>
        <p:nvSpPr>
          <p:cNvPr id="23556" name="Rectangle 5"/>
          <p:cNvSpPr>
            <a:spLocks noChangeArrowheads="1"/>
          </p:cNvSpPr>
          <p:nvPr>
            <p:custDataLst>
              <p:tags r:id="rId5"/>
            </p:custDataLst>
          </p:nvPr>
        </p:nvSpPr>
        <p:spPr bwMode="auto">
          <a:xfrm>
            <a:off x="0" y="6477000"/>
            <a:ext cx="5334000" cy="274638"/>
          </a:xfrm>
          <a:prstGeom prst="rect">
            <a:avLst/>
          </a:prstGeom>
          <a:noFill/>
          <a:ln w="12700">
            <a:noFill/>
            <a:miter lim="800000"/>
            <a:headEnd/>
            <a:tailEnd/>
          </a:ln>
        </p:spPr>
        <p:txBody>
          <a:bodyPr>
            <a:spAutoFit/>
          </a:bodyPr>
          <a:lstStyle/>
          <a:p>
            <a:pPr algn="l" rtl="0" eaLnBrk="0" hangingPunct="0"/>
            <a:endParaRPr lang="ar-SA" sz="1200">
              <a:latin typeface="Book Antiqua"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 compatLnSpc="1">
            <a:prstTxWarp prst="textNoShape">
              <a:avLst/>
            </a:prstTxWarp>
          </a:bodyPr>
          <a:lstStyle/>
          <a:p>
            <a:endParaRPr lang="ar-SA" cap="none" smtClean="0">
              <a:ln>
                <a:noFill/>
              </a:ln>
              <a:solidFill>
                <a:schemeClr val="tx1"/>
              </a:solidFill>
              <a:effectLst>
                <a:outerShdw blurRad="38100" dist="38100" dir="2700000" algn="tl">
                  <a:srgbClr val="C0C0C0"/>
                </a:outerShdw>
              </a:effectLst>
            </a:endParaRPr>
          </a:p>
        </p:txBody>
      </p:sp>
      <p:sp>
        <p:nvSpPr>
          <p:cNvPr id="117763" name="Content Placeholder 2"/>
          <p:cNvSpPr>
            <a:spLocks noGrp="1"/>
          </p:cNvSpPr>
          <p:nvPr>
            <p:ph idx="4294967295"/>
          </p:nvPr>
        </p:nvSpPr>
        <p:spPr/>
        <p:txBody>
          <a:bodyPr/>
          <a:lstStyle/>
          <a:p>
            <a:pPr marL="0" indent="0">
              <a:buFont typeface="Wingdings 2" pitchFamily="18" charset="2"/>
              <a:buNone/>
            </a:pPr>
            <a:r>
              <a:rPr lang="en-US" smtClean="0">
                <a:solidFill>
                  <a:schemeClr val="hlink"/>
                </a:solidFill>
              </a:rPr>
              <a:t>Family &amp; social hx :</a:t>
            </a:r>
          </a:p>
          <a:p>
            <a:pPr marL="0" indent="0">
              <a:buFont typeface="Wingdings 2" pitchFamily="18" charset="2"/>
              <a:buNone/>
            </a:pPr>
            <a:r>
              <a:rPr lang="en-US" smtClean="0"/>
              <a:t>Age of parents.</a:t>
            </a:r>
          </a:p>
          <a:p>
            <a:pPr marL="0" indent="0">
              <a:buFont typeface="Wingdings 2" pitchFamily="18" charset="2"/>
              <a:buNone/>
            </a:pPr>
            <a:r>
              <a:rPr lang="en-US" smtClean="0"/>
              <a:t>Consanguinity.</a:t>
            </a:r>
          </a:p>
          <a:p>
            <a:pPr marL="0" indent="0">
              <a:buFont typeface="Wingdings 2" pitchFamily="18" charset="2"/>
              <a:buNone/>
            </a:pPr>
            <a:r>
              <a:rPr lang="en-US" smtClean="0"/>
              <a:t>History of NTD in family .</a:t>
            </a:r>
          </a:p>
          <a:p>
            <a:pPr marL="0" indent="0">
              <a:buFont typeface="Wingdings 2" pitchFamily="18" charset="2"/>
              <a:buNone/>
            </a:pPr>
            <a:r>
              <a:rPr lang="en-US" smtClean="0"/>
              <a:t>History of diabetes of mother.</a:t>
            </a:r>
          </a:p>
          <a:p>
            <a:pPr marL="0" indent="0">
              <a:buFont typeface="Wingdings 2" pitchFamily="18" charset="2"/>
              <a:buNone/>
            </a:pPr>
            <a:r>
              <a:rPr lang="en-US" smtClean="0"/>
              <a:t>History of using anti-seizure for mother.</a:t>
            </a:r>
          </a:p>
          <a:p>
            <a:pPr marL="0" indent="0">
              <a:buFont typeface="Wingdings 2" pitchFamily="18" charset="2"/>
              <a:buNone/>
            </a:pPr>
            <a:r>
              <a:rPr lang="en-US" smtClean="0"/>
              <a:t>Obesity mother .</a:t>
            </a:r>
          </a:p>
          <a:p>
            <a:pPr marL="0" indent="0">
              <a:buFont typeface="Wingdings 2" pitchFamily="18" charset="2"/>
              <a:buNone/>
            </a:pPr>
            <a:r>
              <a:rPr lang="en-US" smtClean="0"/>
              <a:t>History of stillbirth or abortion </a:t>
            </a:r>
          </a:p>
          <a:p>
            <a:pPr marL="0" indent="0">
              <a:buFont typeface="Wingdings 2" pitchFamily="18" charset="2"/>
              <a:buNone/>
            </a:pPr>
            <a:r>
              <a:rPr lang="en-US" smtClean="0"/>
              <a:t>History of neonatal death in family.</a:t>
            </a:r>
          </a:p>
          <a:p>
            <a:pPr marL="0" indent="0">
              <a:buFont typeface="Wingdings 2" pitchFamily="18" charset="2"/>
              <a:buNone/>
            </a:pPr>
            <a:endParaRPr lang="ar-SA" smtClean="0"/>
          </a:p>
          <a:p>
            <a:pPr marL="0" indent="0">
              <a:buFont typeface="Wingdings 2" pitchFamily="18" charset="2"/>
              <a:buNone/>
            </a:pPr>
            <a:endParaRPr lang="en-US" smtClean="0"/>
          </a:p>
          <a:p>
            <a:pPr marL="0" indent="0">
              <a:buFont typeface="Wingdings 2" pitchFamily="18" charset="2"/>
              <a:buNone/>
            </a:pPr>
            <a:endParaRPr lang="ar-SA"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chor="ctr">
            <a:scene3d>
              <a:camera prst="orthographicFront"/>
              <a:lightRig rig="soft" dir="t">
                <a:rot lat="0" lon="0" rev="16800000"/>
              </a:lightRig>
            </a:scene3d>
            <a:sp3d prstMaterial="softEdge">
              <a:bevelT w="38100" h="38100"/>
            </a:sp3d>
          </a:bodyPr>
          <a:lstStyle/>
          <a:p>
            <a:pPr algn="ctr" rtl="1" eaLnBrk="1" fontAlgn="auto" hangingPunct="1">
              <a:spcAft>
                <a:spcPts val="0"/>
              </a:spcAft>
              <a:defRPr/>
            </a:pPr>
            <a:r>
              <a:rPr lang="en-US" sz="4100" cap="none"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Physical Examination</a:t>
            </a:r>
            <a:endParaRPr lang="ar-SA" sz="4100" cap="none"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p:cNvSpPr>
            <a:spLocks noGrp="1"/>
          </p:cNvSpPr>
          <p:nvPr>
            <p:ph idx="4294967295"/>
          </p:nvPr>
        </p:nvSpPr>
        <p:spPr/>
        <p:txBody>
          <a:bodyPr>
            <a:normAutofit/>
          </a:bodyPr>
          <a:lstStyle/>
          <a:p>
            <a:pPr marL="0" indent="0">
              <a:lnSpc>
                <a:spcPct val="90000"/>
              </a:lnSpc>
              <a:buFont typeface="Wingdings 2" pitchFamily="18" charset="2"/>
              <a:buNone/>
            </a:pPr>
            <a:r>
              <a:rPr lang="en-US" sz="2300" smtClean="0">
                <a:solidFill>
                  <a:schemeClr val="hlink"/>
                </a:solidFill>
              </a:rPr>
              <a:t>General examination:</a:t>
            </a:r>
          </a:p>
          <a:p>
            <a:pPr marL="0" indent="0">
              <a:lnSpc>
                <a:spcPct val="90000"/>
              </a:lnSpc>
              <a:buFont typeface="Wingdings 2" pitchFamily="18" charset="2"/>
              <a:buNone/>
            </a:pPr>
            <a:r>
              <a:rPr lang="en-US" sz="2300" smtClean="0"/>
              <a:t>Child appearance</a:t>
            </a:r>
          </a:p>
          <a:p>
            <a:pPr marL="0" indent="0">
              <a:lnSpc>
                <a:spcPct val="90000"/>
              </a:lnSpc>
              <a:buFont typeface="Wingdings 2" pitchFamily="18" charset="2"/>
              <a:buNone/>
            </a:pPr>
            <a:r>
              <a:rPr lang="en-US" sz="2300" smtClean="0"/>
              <a:t>Vital signs.</a:t>
            </a:r>
          </a:p>
          <a:p>
            <a:pPr marL="0" indent="0">
              <a:lnSpc>
                <a:spcPct val="90000"/>
              </a:lnSpc>
              <a:buFont typeface="Wingdings 2" pitchFamily="18" charset="2"/>
              <a:buNone/>
            </a:pPr>
            <a:r>
              <a:rPr lang="en-US" sz="2300" smtClean="0"/>
              <a:t>Growth parameter ( HC imp)</a:t>
            </a:r>
          </a:p>
          <a:p>
            <a:pPr marL="0" indent="0">
              <a:lnSpc>
                <a:spcPct val="90000"/>
              </a:lnSpc>
              <a:buFont typeface="Wingdings 2" pitchFamily="18" charset="2"/>
              <a:buNone/>
            </a:pPr>
            <a:r>
              <a:rPr lang="en-US" sz="2300" smtClean="0">
                <a:solidFill>
                  <a:schemeClr val="hlink"/>
                </a:solidFill>
              </a:rPr>
              <a:t>Examination of the head  &amp; neck :</a:t>
            </a:r>
          </a:p>
          <a:p>
            <a:pPr marL="0" indent="0">
              <a:lnSpc>
                <a:spcPct val="90000"/>
              </a:lnSpc>
              <a:buFont typeface="Wingdings 2" pitchFamily="18" charset="2"/>
              <a:buNone/>
            </a:pPr>
            <a:r>
              <a:rPr lang="en-US" sz="2300" smtClean="0"/>
              <a:t>Anterior Fontanel : wide bulging</a:t>
            </a:r>
          </a:p>
          <a:p>
            <a:pPr marL="0" indent="0">
              <a:lnSpc>
                <a:spcPct val="90000"/>
              </a:lnSpc>
              <a:buFont typeface="Wingdings 2" pitchFamily="18" charset="2"/>
              <a:buNone/>
            </a:pPr>
            <a:r>
              <a:rPr lang="en-US" sz="2300" smtClean="0"/>
              <a:t>Separated  suture .</a:t>
            </a:r>
          </a:p>
          <a:p>
            <a:pPr marL="0" indent="0">
              <a:lnSpc>
                <a:spcPct val="90000"/>
              </a:lnSpc>
              <a:buFont typeface="Wingdings 2" pitchFamily="18" charset="2"/>
              <a:buNone/>
            </a:pPr>
            <a:r>
              <a:rPr lang="en-US" sz="2300" smtClean="0"/>
              <a:t>Dilated scalp vein .</a:t>
            </a:r>
          </a:p>
          <a:p>
            <a:pPr marL="0" indent="0">
              <a:lnSpc>
                <a:spcPct val="90000"/>
              </a:lnSpc>
              <a:buFont typeface="Wingdings 2" pitchFamily="18" charset="2"/>
              <a:buNone/>
            </a:pPr>
            <a:r>
              <a:rPr lang="en-US" sz="2300" smtClean="0"/>
              <a:t>Setting sun eye sign .</a:t>
            </a:r>
          </a:p>
          <a:p>
            <a:pPr marL="0" indent="0">
              <a:lnSpc>
                <a:spcPct val="90000"/>
              </a:lnSpc>
              <a:buFont typeface="Wingdings 2" pitchFamily="18" charset="2"/>
              <a:buNone/>
            </a:pPr>
            <a:r>
              <a:rPr lang="en-US" sz="2300" smtClean="0"/>
              <a:t>May be neck stiffness .</a:t>
            </a:r>
          </a:p>
          <a:p>
            <a:pPr marL="0" indent="0">
              <a:lnSpc>
                <a:spcPct val="90000"/>
              </a:lnSpc>
              <a:buFont typeface="Wingdings 2" pitchFamily="18" charset="2"/>
              <a:buNone/>
            </a:pPr>
            <a:endParaRPr lang="en-US" sz="23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 compatLnSpc="1">
            <a:prstTxWarp prst="textNoShape">
              <a:avLst/>
            </a:prstTxWarp>
          </a:bodyPr>
          <a:lstStyle/>
          <a:p>
            <a:endParaRPr lang="ar-SA" cap="none" smtClean="0">
              <a:ln>
                <a:noFill/>
              </a:ln>
              <a:solidFill>
                <a:schemeClr val="tx1"/>
              </a:solidFill>
              <a:effectLst>
                <a:outerShdw blurRad="38100" dist="38100" dir="2700000" algn="tl">
                  <a:srgbClr val="C0C0C0"/>
                </a:outerShdw>
              </a:effectLst>
            </a:endParaRPr>
          </a:p>
        </p:txBody>
      </p:sp>
      <p:sp>
        <p:nvSpPr>
          <p:cNvPr id="3" name="Content Placeholder 2"/>
          <p:cNvSpPr>
            <a:spLocks noGrp="1"/>
          </p:cNvSpPr>
          <p:nvPr>
            <p:ph idx="4294967295"/>
          </p:nvPr>
        </p:nvSpPr>
        <p:spPr>
          <a:xfrm>
            <a:off x="457200" y="1609725"/>
            <a:ext cx="7239000" cy="4705350"/>
          </a:xfrm>
        </p:spPr>
        <p:txBody>
          <a:bodyPr>
            <a:normAutofit lnSpcReduction="10000"/>
          </a:bodyPr>
          <a:lstStyle/>
          <a:p>
            <a:pPr marL="0" indent="0">
              <a:lnSpc>
                <a:spcPct val="80000"/>
              </a:lnSpc>
              <a:buFont typeface="Wingdings 2" pitchFamily="18" charset="2"/>
              <a:buNone/>
            </a:pPr>
            <a:r>
              <a:rPr lang="en-US" sz="2100" smtClean="0"/>
              <a:t>Examination of cranial nerve .</a:t>
            </a:r>
            <a:endParaRPr lang="ar-SA" sz="2100" smtClean="0"/>
          </a:p>
          <a:p>
            <a:pPr marL="0" indent="0">
              <a:lnSpc>
                <a:spcPct val="80000"/>
              </a:lnSpc>
              <a:buFont typeface="Wingdings 2" pitchFamily="18" charset="2"/>
              <a:buNone/>
            </a:pPr>
            <a:r>
              <a:rPr lang="en-US" sz="2100" smtClean="0">
                <a:solidFill>
                  <a:schemeClr val="hlink"/>
                </a:solidFill>
              </a:rPr>
              <a:t>Examination of the back:</a:t>
            </a:r>
          </a:p>
          <a:p>
            <a:pPr marL="0" indent="0">
              <a:lnSpc>
                <a:spcPct val="80000"/>
              </a:lnSpc>
              <a:buFont typeface="Wingdings 2" pitchFamily="18" charset="2"/>
              <a:buNone/>
            </a:pPr>
            <a:r>
              <a:rPr lang="en-US" sz="2100" smtClean="0"/>
              <a:t>Inspection for deformity , scar, bulging( size, content)</a:t>
            </a:r>
            <a:endParaRPr lang="ar-SA" sz="2100" smtClean="0"/>
          </a:p>
          <a:p>
            <a:pPr marL="0" indent="0">
              <a:lnSpc>
                <a:spcPct val="80000"/>
              </a:lnSpc>
              <a:buFont typeface="Wingdings 2" pitchFamily="18" charset="2"/>
              <a:buNone/>
            </a:pPr>
            <a:r>
              <a:rPr lang="en-US" sz="2100" smtClean="0"/>
              <a:t>pressure  sores and skin irritations</a:t>
            </a:r>
          </a:p>
          <a:p>
            <a:pPr marL="0" indent="0">
              <a:lnSpc>
                <a:spcPct val="80000"/>
              </a:lnSpc>
              <a:buFont typeface="Wingdings 2" pitchFamily="18" charset="2"/>
              <a:buNone/>
            </a:pPr>
            <a:r>
              <a:rPr lang="en-US" sz="2100" smtClean="0"/>
              <a:t>sensation .</a:t>
            </a:r>
            <a:endParaRPr lang="ar-SA" sz="2100" smtClean="0"/>
          </a:p>
          <a:p>
            <a:pPr marL="0" indent="0">
              <a:lnSpc>
                <a:spcPct val="80000"/>
              </a:lnSpc>
              <a:buFont typeface="Wingdings 2" pitchFamily="18" charset="2"/>
              <a:buNone/>
            </a:pPr>
            <a:endParaRPr lang="en-US" sz="2100" smtClean="0"/>
          </a:p>
          <a:p>
            <a:pPr marL="0" indent="0">
              <a:lnSpc>
                <a:spcPct val="80000"/>
              </a:lnSpc>
              <a:buFont typeface="Wingdings 2" pitchFamily="18" charset="2"/>
              <a:buNone/>
            </a:pPr>
            <a:endParaRPr lang="en-US" sz="2100" smtClean="0"/>
          </a:p>
          <a:p>
            <a:pPr marL="0" indent="0">
              <a:lnSpc>
                <a:spcPct val="80000"/>
              </a:lnSpc>
              <a:buFont typeface="Wingdings 2" pitchFamily="18" charset="2"/>
              <a:buNone/>
            </a:pPr>
            <a:r>
              <a:rPr lang="en-US" sz="2100" smtClean="0">
                <a:solidFill>
                  <a:schemeClr val="hlink"/>
                </a:solidFill>
              </a:rPr>
              <a:t>Examination of lower limps :</a:t>
            </a:r>
          </a:p>
          <a:p>
            <a:pPr marL="0" indent="0">
              <a:lnSpc>
                <a:spcPct val="80000"/>
              </a:lnSpc>
              <a:buFont typeface="Wingdings 2" pitchFamily="18" charset="2"/>
              <a:buNone/>
            </a:pPr>
            <a:r>
              <a:rPr lang="en-US" sz="2100" smtClean="0"/>
              <a:t>Inspection for deformity, muscle bulk .</a:t>
            </a:r>
          </a:p>
          <a:p>
            <a:pPr marL="0" indent="0">
              <a:lnSpc>
                <a:spcPct val="80000"/>
              </a:lnSpc>
              <a:buFont typeface="Wingdings 2" pitchFamily="18" charset="2"/>
              <a:buNone/>
            </a:pPr>
            <a:r>
              <a:rPr lang="en-US" sz="2100" smtClean="0"/>
              <a:t>Exam for tone and power (maybe paralysis)</a:t>
            </a:r>
          </a:p>
          <a:p>
            <a:pPr marL="0" indent="0">
              <a:lnSpc>
                <a:spcPct val="80000"/>
              </a:lnSpc>
              <a:buFont typeface="Wingdings 2" pitchFamily="18" charset="2"/>
              <a:buNone/>
            </a:pPr>
            <a:r>
              <a:rPr lang="en-US" sz="2100" smtClean="0"/>
              <a:t>Reflex and sensation ,</a:t>
            </a:r>
          </a:p>
          <a:p>
            <a:pPr marL="0" indent="0">
              <a:lnSpc>
                <a:spcPct val="80000"/>
              </a:lnSpc>
              <a:buFont typeface="Wingdings 2" pitchFamily="18" charset="2"/>
              <a:buNone/>
            </a:pPr>
            <a:r>
              <a:rPr lang="en-US" sz="2100" smtClean="0"/>
              <a:t>Gait .</a:t>
            </a:r>
            <a:endParaRPr lang="ar-SA" sz="2100" smtClean="0"/>
          </a:p>
          <a:p>
            <a:pPr marL="0" indent="0">
              <a:lnSpc>
                <a:spcPct val="80000"/>
              </a:lnSpc>
              <a:buFont typeface="Wingdings 2" pitchFamily="18" charset="2"/>
              <a:buNone/>
            </a:pPr>
            <a:endParaRPr lang="en-US" sz="2100" smtClean="0"/>
          </a:p>
          <a:p>
            <a:pPr marL="0" indent="0">
              <a:lnSpc>
                <a:spcPct val="80000"/>
              </a:lnSpc>
              <a:buFont typeface="Wingdings 2" pitchFamily="18" charset="2"/>
              <a:buNone/>
            </a:pPr>
            <a:r>
              <a:rPr lang="en-US" sz="2100" smtClean="0"/>
              <a:t>Remember : urinary and bowel sphincters (maybe affected)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ctrTitle" idx="4294967295"/>
          </p:nvPr>
        </p:nvSpPr>
        <p:spPr bwMode="auto">
          <a:xfrm>
            <a:off x="685800" y="2130425"/>
            <a:ext cx="7772400" cy="1470025"/>
          </a:xfrm>
          <a:noFill/>
        </p:spPr>
        <p:txBody>
          <a:bodyPr wrap="square" numCol="1" compatLnSpc="1">
            <a:prstTxWarp prst="textNoShape">
              <a:avLst/>
            </a:prstTxWarp>
          </a:bodyPr>
          <a:lstStyle/>
          <a:p>
            <a:r>
              <a:rPr lang="en-US" cap="none" smtClean="0">
                <a:ln>
                  <a:noFill/>
                </a:ln>
                <a:solidFill>
                  <a:schemeClr val="tx1"/>
                </a:solidFill>
              </a:rPr>
              <a:t>Management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body" idx="4294967295"/>
          </p:nvPr>
        </p:nvSpPr>
        <p:spPr/>
        <p:txBody>
          <a:bodyPr/>
          <a:lstStyle/>
          <a:p>
            <a:pPr algn="ctr">
              <a:buFont typeface="Wingdings 2" pitchFamily="18" charset="2"/>
              <a:buNone/>
            </a:pPr>
            <a:r>
              <a:rPr lang="en-US" smtClean="0"/>
              <a:t>Management varies according to the type and severity of neural tube defect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idx="4294967295"/>
          </p:nvPr>
        </p:nvSpPr>
        <p:spPr bwMode="auto">
          <a:noFill/>
        </p:spPr>
        <p:txBody>
          <a:bodyPr wrap="square" numCol="1" compatLnSpc="1">
            <a:prstTxWarp prst="textNoShape">
              <a:avLst/>
            </a:prstTxWarp>
          </a:bodyPr>
          <a:lstStyle/>
          <a:p>
            <a:r>
              <a:rPr lang="en-US" cap="none" smtClean="0">
                <a:ln>
                  <a:noFill/>
                </a:ln>
                <a:solidFill>
                  <a:schemeClr val="tx1"/>
                </a:solidFill>
              </a:rPr>
              <a:t>Treatment of mylomenigocele  </a:t>
            </a:r>
          </a:p>
        </p:txBody>
      </p:sp>
      <p:sp>
        <p:nvSpPr>
          <p:cNvPr id="128003" name="Rectangle 3"/>
          <p:cNvSpPr>
            <a:spLocks noGrp="1"/>
          </p:cNvSpPr>
          <p:nvPr>
            <p:ph type="body" idx="4294967295"/>
          </p:nvPr>
        </p:nvSpPr>
        <p:spPr/>
        <p:txBody>
          <a:bodyPr/>
          <a:lstStyle/>
          <a:p>
            <a:pPr>
              <a:lnSpc>
                <a:spcPct val="90000"/>
              </a:lnSpc>
              <a:buFont typeface="Wingdings 2" pitchFamily="18" charset="2"/>
              <a:buNone/>
            </a:pPr>
            <a:r>
              <a:rPr lang="en-US" sz="2200" dirty="0" smtClean="0"/>
              <a:t>- Genetic counseling may be recommended. In some cases where severe defect is detected early in the pregnancy, a therapeutic abortion may be considered</a:t>
            </a:r>
            <a:endParaRPr lang="ar-SA" sz="2200" dirty="0" smtClean="0"/>
          </a:p>
          <a:p>
            <a:pPr>
              <a:lnSpc>
                <a:spcPct val="90000"/>
              </a:lnSpc>
            </a:pPr>
            <a:r>
              <a:rPr lang="en-US" sz="2200" dirty="0" smtClean="0"/>
              <a:t>After birth</a:t>
            </a:r>
            <a:r>
              <a:rPr lang="ar-SA" sz="2200" dirty="0" smtClean="0"/>
              <a:t> </a:t>
            </a:r>
            <a:r>
              <a:rPr lang="en-US" sz="2200" dirty="0" smtClean="0"/>
              <a:t>- </a:t>
            </a:r>
            <a:r>
              <a:rPr lang="en-US" sz="2200" dirty="0" smtClean="0">
                <a:hlinkClick r:id="rId3"/>
              </a:rPr>
              <a:t>surgery to repair the defect</a:t>
            </a:r>
            <a:r>
              <a:rPr lang="en-US" sz="2200" dirty="0" smtClean="0"/>
              <a:t> is usually recommended at an </a:t>
            </a:r>
            <a:r>
              <a:rPr lang="en-US" sz="2200" b="1" dirty="0" smtClean="0">
                <a:solidFill>
                  <a:srgbClr val="C00000"/>
                </a:solidFill>
              </a:rPr>
              <a:t>early</a:t>
            </a:r>
            <a:r>
              <a:rPr lang="en-US" sz="2200" dirty="0" smtClean="0"/>
              <a:t> age. Before surgery, the infant must be handled carefully to reduce damage to the exposed spinal cord. This may include special care and positioning, protective devices, and changes in the methods of handling, feeding, and bathing</a:t>
            </a:r>
            <a:r>
              <a:rPr lang="ar-SA" sz="2200" dirty="0" smtClean="0"/>
              <a:t>.</a:t>
            </a:r>
            <a:endParaRPr lang="en-US" sz="22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body" idx="4294967295"/>
          </p:nvPr>
        </p:nvSpPr>
        <p:spPr/>
        <p:txBody>
          <a:bodyPr/>
          <a:lstStyle/>
          <a:p>
            <a:pPr>
              <a:buFont typeface="Wingdings 2" pitchFamily="18" charset="2"/>
              <a:buNone/>
            </a:pPr>
            <a:r>
              <a:rPr lang="en-US" dirty="0" smtClean="0">
                <a:solidFill>
                  <a:srgbClr val="C00000"/>
                </a:solidFill>
              </a:rPr>
              <a:t>Hydrocephalus:</a:t>
            </a:r>
          </a:p>
          <a:p>
            <a:pPr>
              <a:buFont typeface="Wingdings 2" pitchFamily="18" charset="2"/>
              <a:buNone/>
            </a:pPr>
            <a:r>
              <a:rPr lang="en-US" dirty="0" smtClean="0"/>
              <a:t>- </a:t>
            </a:r>
            <a:r>
              <a:rPr lang="en-US" dirty="0" smtClean="0"/>
              <a:t>Children who also have hydrocephalus may need a ventricular peritoneal shunt</a:t>
            </a:r>
            <a:r>
              <a:rPr lang="ar-SA" dirty="0" smtClean="0"/>
              <a:t> </a:t>
            </a:r>
            <a:endParaRPr lang="en-US" dirty="0" smtClean="0"/>
          </a:p>
          <a:p>
            <a:pPr>
              <a:buFont typeface="Wingdings 2" pitchFamily="18" charset="2"/>
              <a:buNone/>
            </a:pPr>
            <a:r>
              <a:rPr lang="en-US" dirty="0" smtClean="0"/>
              <a:t>This will help drain the extra fluid</a:t>
            </a:r>
            <a:endParaRPr lang="ar-SA" dirty="0" smtClean="0"/>
          </a:p>
          <a:p>
            <a:pPr>
              <a:buFont typeface="Wingdings 2" pitchFamily="18" charset="2"/>
              <a:buNone/>
            </a:pPr>
            <a:endParaRPr lang="en-US" dirty="0" smtClean="0"/>
          </a:p>
          <a:p>
            <a:pPr>
              <a:buFont typeface="Wingdings 2" pitchFamily="18" charset="2"/>
              <a:buNone/>
            </a:pPr>
            <a:r>
              <a:rPr lang="en-US" dirty="0" smtClean="0"/>
              <a:t>- Antibiotics may be used to treat or prevent infections such as meningitis or urinary tract infections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body" idx="4294967295"/>
          </p:nvPr>
        </p:nvSpPr>
        <p:spPr/>
        <p:txBody>
          <a:bodyPr/>
          <a:lstStyle/>
          <a:p>
            <a:pPr>
              <a:lnSpc>
                <a:spcPct val="80000"/>
              </a:lnSpc>
              <a:buFont typeface="Wingdings 2" pitchFamily="18" charset="2"/>
              <a:buNone/>
            </a:pPr>
            <a:r>
              <a:rPr lang="en-US" sz="2000" smtClean="0"/>
              <a:t>Most children will require lifelong treatment for problems that result from damage to the spinal cord and spinal nerves. This includes :</a:t>
            </a:r>
            <a:endParaRPr lang="ar-SA" sz="2000" smtClean="0"/>
          </a:p>
          <a:p>
            <a:pPr>
              <a:lnSpc>
                <a:spcPct val="80000"/>
              </a:lnSpc>
              <a:buFont typeface="Wingdings 2" pitchFamily="18" charset="2"/>
              <a:buNone/>
            </a:pPr>
            <a:r>
              <a:rPr lang="en-US" sz="2000" smtClean="0"/>
              <a:t>- Gentle downward pressure over the bladder may help drain the bladder. In severe cases, drainage tubes, called catheters, may be needed. Bowel training programs and a high fiber diet may improve bowel function</a:t>
            </a:r>
            <a:endParaRPr lang="ar-SA" sz="2000" smtClean="0"/>
          </a:p>
          <a:p>
            <a:pPr>
              <a:lnSpc>
                <a:spcPct val="80000"/>
              </a:lnSpc>
              <a:buFont typeface="Wingdings 2" pitchFamily="18" charset="2"/>
              <a:buNone/>
            </a:pPr>
            <a:r>
              <a:rPr lang="en-US" sz="2000" smtClean="0"/>
              <a:t>- Orthopedic or physical therapy may be needed to treat musculoskeletal symptoms. Braces may be needed for muscle and joint problems</a:t>
            </a:r>
            <a:endParaRPr lang="ar-SA" sz="2000" smtClean="0"/>
          </a:p>
          <a:p>
            <a:pPr>
              <a:lnSpc>
                <a:spcPct val="80000"/>
              </a:lnSpc>
              <a:buFont typeface="Wingdings 2" pitchFamily="18" charset="2"/>
              <a:buNone/>
            </a:pPr>
            <a:r>
              <a:rPr lang="en-US" sz="2000" smtClean="0"/>
              <a:t>- Neurological losses are treated according to the type and severity of function loss</a:t>
            </a:r>
            <a:r>
              <a:rPr lang="ar-SA" sz="2000" smtClean="0"/>
              <a:t> </a:t>
            </a:r>
          </a:p>
          <a:p>
            <a:pPr>
              <a:lnSpc>
                <a:spcPct val="80000"/>
              </a:lnSpc>
            </a:pPr>
            <a:endParaRPr lang="en-US" sz="20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body" idx="4294967295"/>
          </p:nvPr>
        </p:nvSpPr>
        <p:spPr/>
        <p:txBody>
          <a:bodyPr/>
          <a:lstStyle/>
          <a:p>
            <a:pPr>
              <a:buFont typeface="Wingdings 2" pitchFamily="18" charset="2"/>
              <a:buNone/>
            </a:pPr>
            <a:r>
              <a:rPr lang="en-US" smtClean="0"/>
              <a:t>- Follow-up examinations generally continue throughout the child's life. These are done to check the child's developmental level and to treat any intellectual, neurological, or physical problems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idx="4294967295"/>
          </p:nvPr>
        </p:nvSpPr>
        <p:spPr bwMode="auto">
          <a:noFill/>
        </p:spPr>
        <p:txBody>
          <a:bodyPr wrap="square" numCol="1" compatLnSpc="1">
            <a:prstTxWarp prst="textNoShape">
              <a:avLst/>
            </a:prstTxWarp>
          </a:bodyPr>
          <a:lstStyle/>
          <a:p>
            <a:r>
              <a:rPr lang="en-US" cap="none" smtClean="0">
                <a:ln>
                  <a:noFill/>
                </a:ln>
                <a:solidFill>
                  <a:schemeClr val="tx1"/>
                </a:solidFill>
              </a:rPr>
              <a:t>Treatment of menigocele </a:t>
            </a:r>
          </a:p>
        </p:txBody>
      </p:sp>
      <p:sp>
        <p:nvSpPr>
          <p:cNvPr id="136195" name="Rectangle 3"/>
          <p:cNvSpPr>
            <a:spLocks noGrp="1"/>
          </p:cNvSpPr>
          <p:nvPr>
            <p:ph type="body" idx="4294967295"/>
          </p:nvPr>
        </p:nvSpPr>
        <p:spPr/>
        <p:txBody>
          <a:bodyPr/>
          <a:lstStyle/>
          <a:p>
            <a:pPr>
              <a:buFont typeface="Wingdings 2" pitchFamily="18" charset="2"/>
              <a:buNone/>
            </a:pPr>
            <a:r>
              <a:rPr lang="en-US" smtClean="0"/>
              <a:t>The key priorities in the treatment of meningocele are to prevent infection from developing through the tissue of the defect on the spine and to protect the exposed structures from additional trauma. Most children with meningocele are treated with surgery (within the first few days of life) to close the defect and to prevent infection or further trauma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custDataLst>
              <p:tags r:id="rId2"/>
            </p:custDataLst>
          </p:nvPr>
        </p:nvSpPr>
        <p:spPr>
          <a:xfrm>
            <a:off x="381000" y="0"/>
            <a:ext cx="7239000" cy="1143000"/>
          </a:xfrm>
        </p:spPr>
        <p:txBody>
          <a:bodyPr/>
          <a:lstStyle/>
          <a:p>
            <a:pPr eaLnBrk="1" fontAlgn="auto" hangingPunct="1">
              <a:spcAft>
                <a:spcPts val="0"/>
              </a:spcAft>
              <a:defRPr/>
            </a:pPr>
            <a:r>
              <a:rPr lang="en-US" dirty="0" smtClean="0"/>
              <a:t>Etiology of NTDs</a:t>
            </a:r>
          </a:p>
        </p:txBody>
      </p:sp>
      <p:sp>
        <p:nvSpPr>
          <p:cNvPr id="25602" name="Rectangle 3"/>
          <p:cNvSpPr>
            <a:spLocks noGrp="1" noChangeArrowheads="1"/>
          </p:cNvSpPr>
          <p:nvPr>
            <p:ph idx="1"/>
            <p:custDataLst>
              <p:tags r:id="rId3"/>
            </p:custDataLst>
          </p:nvPr>
        </p:nvSpPr>
        <p:spPr/>
        <p:txBody>
          <a:bodyPr/>
          <a:lstStyle/>
          <a:p>
            <a:pPr eaLnBrk="1" hangingPunct="1"/>
            <a:r>
              <a:rPr lang="en-US" smtClean="0"/>
              <a:t>Combination of environmental and genetic causes .</a:t>
            </a:r>
          </a:p>
          <a:p>
            <a:pPr eaLnBrk="1" hangingPunct="1"/>
            <a:r>
              <a:rPr lang="en-US" smtClean="0"/>
              <a:t>Teratogens :</a:t>
            </a:r>
          </a:p>
          <a:p>
            <a:pPr eaLnBrk="1" hangingPunct="1">
              <a:buFont typeface="Wingdings 2" pitchFamily="18" charset="2"/>
              <a:buNone/>
            </a:pPr>
            <a:r>
              <a:rPr lang="en-US" smtClean="0"/>
              <a:t>  - Drugs </a:t>
            </a:r>
          </a:p>
          <a:p>
            <a:pPr eaLnBrk="1" hangingPunct="1">
              <a:buFont typeface="Wingdings 2" pitchFamily="18" charset="2"/>
              <a:buNone/>
            </a:pPr>
            <a:r>
              <a:rPr lang="en-US" smtClean="0"/>
              <a:t>  -Rdiation </a:t>
            </a:r>
          </a:p>
          <a:p>
            <a:pPr eaLnBrk="1" hangingPunct="1"/>
            <a:r>
              <a:rPr lang="en-US" smtClean="0"/>
              <a:t>Infection and maternal illnesses. </a:t>
            </a:r>
          </a:p>
          <a:p>
            <a:pPr eaLnBrk="1" hangingPunct="1"/>
            <a:r>
              <a:rPr lang="en-US" smtClean="0"/>
              <a:t>Nutritional deficiencies . - notably, folic acid deficiency</a:t>
            </a:r>
          </a:p>
        </p:txBody>
      </p:sp>
    </p:spTree>
    <p:custDataLst>
      <p:tags r:id="rId1"/>
    </p:custData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bwMode="auto">
          <a:noFill/>
        </p:spPr>
        <p:txBody>
          <a:bodyPr wrap="square" numCol="1" compatLnSpc="1">
            <a:prstTxWarp prst="textNoShape">
              <a:avLst/>
            </a:prstTxWarp>
          </a:bodyPr>
          <a:lstStyle/>
          <a:p>
            <a:r>
              <a:rPr lang="en-US" sz="3400" cap="none" smtClean="0">
                <a:ln>
                  <a:noFill/>
                </a:ln>
                <a:solidFill>
                  <a:schemeClr val="tx1"/>
                </a:solidFill>
              </a:rPr>
              <a:t>Management of spina bifida occulta</a:t>
            </a:r>
          </a:p>
        </p:txBody>
      </p:sp>
      <p:sp>
        <p:nvSpPr>
          <p:cNvPr id="138243" name="Rectangle 3"/>
          <p:cNvSpPr>
            <a:spLocks noGrp="1"/>
          </p:cNvSpPr>
          <p:nvPr>
            <p:ph type="body" idx="4294967295"/>
          </p:nvPr>
        </p:nvSpPr>
        <p:spPr/>
        <p:txBody>
          <a:bodyPr/>
          <a:lstStyle/>
          <a:p>
            <a:pPr>
              <a:buFont typeface="Wingdings 2" pitchFamily="18" charset="2"/>
              <a:buNone/>
            </a:pPr>
            <a:r>
              <a:rPr lang="en-US" smtClean="0"/>
              <a:t>- can remove fat or fibrous tissues which are affecting the functioning of the spinal cord</a:t>
            </a:r>
            <a:endParaRPr lang="ar-SA" smtClean="0"/>
          </a:p>
          <a:p>
            <a:pPr>
              <a:buFont typeface="Wingdings 2" pitchFamily="18" charset="2"/>
              <a:buNone/>
            </a:pPr>
            <a:r>
              <a:rPr lang="en-US" smtClean="0"/>
              <a:t>- can drain syrinxes or cysts in the spinal canal to reduce pressure on the spinal cord and</a:t>
            </a:r>
            <a:r>
              <a:rPr lang="ar-SA" smtClean="0"/>
              <a:t> </a:t>
            </a:r>
          </a:p>
          <a:p>
            <a:pPr>
              <a:buFont typeface="Wingdings 2" pitchFamily="18" charset="2"/>
              <a:buNone/>
            </a:pPr>
            <a:r>
              <a:rPr lang="en-US" smtClean="0"/>
              <a:t>- can be performed on the legs or feet to improve their functioning</a:t>
            </a:r>
            <a:endParaRPr lang="ar-SA" smtClean="0"/>
          </a:p>
          <a:p>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bwMode="auto">
          <a:noFill/>
        </p:spPr>
        <p:txBody>
          <a:bodyPr wrap="square" numCol="1" compatLnSpc="1">
            <a:prstTxWarp prst="textNoShape">
              <a:avLst/>
            </a:prstTxWarp>
          </a:bodyPr>
          <a:lstStyle/>
          <a:p>
            <a:r>
              <a:rPr lang="en-US" cap="none" smtClean="0">
                <a:ln>
                  <a:noFill/>
                </a:ln>
                <a:solidFill>
                  <a:schemeClr val="tx1"/>
                </a:solidFill>
              </a:rPr>
              <a:t>General management</a:t>
            </a:r>
          </a:p>
        </p:txBody>
      </p:sp>
      <p:sp>
        <p:nvSpPr>
          <p:cNvPr id="140291" name="Rectangle 3"/>
          <p:cNvSpPr>
            <a:spLocks noGrp="1"/>
          </p:cNvSpPr>
          <p:nvPr>
            <p:ph type="body" idx="4294967295"/>
          </p:nvPr>
        </p:nvSpPr>
        <p:spPr/>
        <p:txBody>
          <a:bodyPr/>
          <a:lstStyle/>
          <a:p>
            <a:pPr marL="381000" indent="-381000">
              <a:lnSpc>
                <a:spcPct val="80000"/>
              </a:lnSpc>
              <a:buFont typeface="Wingdings 2" pitchFamily="18" charset="2"/>
              <a:buNone/>
            </a:pPr>
            <a:r>
              <a:rPr lang="en-US" sz="1700" smtClean="0"/>
              <a:t>- braces, supports and corrective casts</a:t>
            </a:r>
            <a:endParaRPr lang="ar-SA" sz="1700" smtClean="0"/>
          </a:p>
          <a:p>
            <a:pPr marL="381000" indent="-381000">
              <a:lnSpc>
                <a:spcPct val="80000"/>
              </a:lnSpc>
              <a:buFont typeface="Wingdings 2" pitchFamily="18" charset="2"/>
              <a:buNone/>
            </a:pPr>
            <a:r>
              <a:rPr lang="en-US" sz="1700" smtClean="0"/>
              <a:t>- physiotherapy to improve physical strength and coordination</a:t>
            </a:r>
            <a:r>
              <a:rPr lang="ar-SA" sz="1700" smtClean="0"/>
              <a:t> </a:t>
            </a:r>
          </a:p>
          <a:p>
            <a:pPr marL="381000" indent="-381000">
              <a:lnSpc>
                <a:spcPct val="80000"/>
              </a:lnSpc>
              <a:buFont typeface="Wingdings 2" pitchFamily="18" charset="2"/>
              <a:buNone/>
            </a:pPr>
            <a:r>
              <a:rPr lang="en-US" sz="1700" smtClean="0"/>
              <a:t>- therapeutic strategies for improving mobility</a:t>
            </a:r>
            <a:r>
              <a:rPr lang="ar-SA" sz="1700" smtClean="0"/>
              <a:t> </a:t>
            </a:r>
          </a:p>
          <a:p>
            <a:pPr marL="381000" indent="-381000">
              <a:lnSpc>
                <a:spcPct val="80000"/>
              </a:lnSpc>
              <a:buFont typeface="Wingdings 2" pitchFamily="18" charset="2"/>
              <a:buNone/>
            </a:pPr>
            <a:r>
              <a:rPr lang="en-US" sz="1700" smtClean="0"/>
              <a:t>- surgical care</a:t>
            </a:r>
            <a:r>
              <a:rPr lang="ar-SA" sz="1700" smtClean="0"/>
              <a:t> </a:t>
            </a:r>
          </a:p>
          <a:p>
            <a:pPr marL="381000" indent="-381000">
              <a:lnSpc>
                <a:spcPct val="80000"/>
              </a:lnSpc>
              <a:buFont typeface="Wingdings 2" pitchFamily="18" charset="2"/>
              <a:buNone/>
            </a:pPr>
            <a:r>
              <a:rPr lang="en-US" sz="1700" smtClean="0"/>
              <a:t>- medical strategies for improving bladder and bowel functioning :</a:t>
            </a:r>
            <a:r>
              <a:rPr lang="ar-SA" sz="1700" smtClean="0"/>
              <a:t> </a:t>
            </a:r>
          </a:p>
          <a:p>
            <a:pPr marL="800100" lvl="1" indent="-342900">
              <a:lnSpc>
                <a:spcPct val="80000"/>
              </a:lnSpc>
            </a:pPr>
            <a:r>
              <a:rPr lang="en-US" sz="1600" smtClean="0"/>
              <a:t>intermittent catheterization</a:t>
            </a:r>
          </a:p>
          <a:p>
            <a:pPr marL="800100" lvl="1" indent="-342900">
              <a:lnSpc>
                <a:spcPct val="80000"/>
              </a:lnSpc>
            </a:pPr>
            <a:r>
              <a:rPr lang="en-US" sz="1600" smtClean="0"/>
              <a:t>voiding and cleansing routines</a:t>
            </a:r>
            <a:r>
              <a:rPr lang="ar-SA" sz="1600" smtClean="0"/>
              <a:t> </a:t>
            </a:r>
          </a:p>
          <a:p>
            <a:pPr marL="800100" lvl="1" indent="-342900">
              <a:lnSpc>
                <a:spcPct val="80000"/>
              </a:lnSpc>
            </a:pPr>
            <a:r>
              <a:rPr lang="en-US" sz="1600" smtClean="0"/>
              <a:t>medications</a:t>
            </a:r>
            <a:r>
              <a:rPr lang="ar-SA" sz="1600" smtClean="0"/>
              <a:t> </a:t>
            </a:r>
          </a:p>
          <a:p>
            <a:pPr marL="800100" lvl="1" indent="-342900">
              <a:lnSpc>
                <a:spcPct val="80000"/>
              </a:lnSpc>
            </a:pPr>
            <a:r>
              <a:rPr lang="en-US" sz="1600" smtClean="0"/>
              <a:t>diet with adequate fiber and fluids</a:t>
            </a:r>
            <a:r>
              <a:rPr lang="ar-SA" sz="1600" smtClean="0"/>
              <a:t> </a:t>
            </a:r>
          </a:p>
          <a:p>
            <a:pPr marL="800100" lvl="1" indent="-342900">
              <a:lnSpc>
                <a:spcPct val="80000"/>
              </a:lnSpc>
            </a:pPr>
            <a:r>
              <a:rPr lang="en-US" sz="1600" smtClean="0"/>
              <a:t>possible surgical reconstruction (urinary)</a:t>
            </a:r>
            <a:r>
              <a:rPr lang="ar-SA" sz="1600" smtClean="0"/>
              <a:t> </a:t>
            </a:r>
          </a:p>
          <a:p>
            <a:pPr marL="381000" indent="-381000">
              <a:lnSpc>
                <a:spcPct val="80000"/>
              </a:lnSpc>
              <a:buFont typeface="Wingdings 2" pitchFamily="18" charset="2"/>
              <a:buNone/>
            </a:pPr>
            <a:r>
              <a:rPr lang="en-US" sz="1700" smtClean="0"/>
              <a:t>- psychological strategies for personal and social adjustment</a:t>
            </a:r>
            <a:r>
              <a:rPr lang="ar-SA" sz="1700" smtClean="0"/>
              <a:t> </a:t>
            </a:r>
          </a:p>
          <a:p>
            <a:pPr marL="381000" indent="-381000">
              <a:lnSpc>
                <a:spcPct val="80000"/>
              </a:lnSpc>
              <a:buFont typeface="Wingdings 2" pitchFamily="18" charset="2"/>
              <a:buNone/>
            </a:pPr>
            <a:r>
              <a:rPr lang="en-US" sz="1700" smtClean="0"/>
              <a:t>medications</a:t>
            </a:r>
            <a:r>
              <a:rPr lang="ar-SA" sz="1700" smtClean="0"/>
              <a:t> </a:t>
            </a:r>
          </a:p>
          <a:p>
            <a:pPr marL="381000" indent="-381000">
              <a:lnSpc>
                <a:spcPct val="80000"/>
              </a:lnSpc>
            </a:pPr>
            <a:endParaRPr lang="en-US" sz="1700" smtClean="0"/>
          </a:p>
          <a:p>
            <a:pPr marL="381000" indent="-381000">
              <a:lnSpc>
                <a:spcPct val="80000"/>
              </a:lnSpc>
            </a:pPr>
            <a:endParaRPr lang="en-US" sz="17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bwMode="auto">
          <a:xfrm>
            <a:off x="457200" y="320675"/>
            <a:ext cx="7239000" cy="593725"/>
          </a:xfrm>
        </p:spPr>
        <p:txBody>
          <a:bodyPr wrap="square" numCol="1" compatLnSpc="1">
            <a:prstTxWarp prst="textNoShape">
              <a:avLst/>
            </a:prstTxWarp>
          </a:bodyPr>
          <a:lstStyle/>
          <a:p>
            <a:pPr eaLnBrk="1" hangingPunct="1"/>
            <a:r>
              <a:rPr lang="en-US" cap="none" smtClean="0">
                <a:ln>
                  <a:noFill/>
                </a:ln>
                <a:solidFill>
                  <a:schemeClr val="tx1"/>
                </a:solidFill>
              </a:rPr>
              <a:t>SUMMERY :</a:t>
            </a:r>
          </a:p>
        </p:txBody>
      </p:sp>
      <p:sp>
        <p:nvSpPr>
          <p:cNvPr id="136194" name="Rectangle 2"/>
          <p:cNvSpPr>
            <a:spLocks noGrp="1" noChangeArrowheads="1"/>
          </p:cNvSpPr>
          <p:nvPr>
            <p:ph idx="1"/>
            <p:custDataLst>
              <p:tags r:id="rId3"/>
            </p:custDataLst>
          </p:nvPr>
        </p:nvSpPr>
        <p:spPr/>
        <p:txBody>
          <a:bodyPr>
            <a:normAutofit fontScale="92500" lnSpcReduction="20000"/>
          </a:bodyPr>
          <a:lstStyle/>
          <a:p>
            <a:pPr eaLnBrk="1" hangingPunct="1">
              <a:lnSpc>
                <a:spcPct val="80000"/>
              </a:lnSpc>
            </a:pPr>
            <a:r>
              <a:rPr lang="en-US" sz="1800" smtClean="0"/>
              <a:t>Prevention </a:t>
            </a:r>
          </a:p>
          <a:p>
            <a:pPr lvl="1" eaLnBrk="1" hangingPunct="1">
              <a:lnSpc>
                <a:spcPct val="80000"/>
              </a:lnSpc>
            </a:pPr>
            <a:r>
              <a:rPr lang="en-US" sz="1800" smtClean="0"/>
              <a:t>folic acid 0.4 mg daily pre, 1 mg daily preg</a:t>
            </a:r>
          </a:p>
          <a:p>
            <a:pPr eaLnBrk="1" hangingPunct="1">
              <a:lnSpc>
                <a:spcPct val="80000"/>
              </a:lnSpc>
            </a:pPr>
            <a:r>
              <a:rPr lang="en-US" sz="1800" smtClean="0"/>
              <a:t>Identify</a:t>
            </a:r>
          </a:p>
          <a:p>
            <a:pPr lvl="1" eaLnBrk="1" hangingPunct="1">
              <a:lnSpc>
                <a:spcPct val="80000"/>
              </a:lnSpc>
            </a:pPr>
            <a:r>
              <a:rPr lang="en-US" sz="1800" smtClean="0"/>
              <a:t>Prenatal</a:t>
            </a:r>
          </a:p>
          <a:p>
            <a:pPr lvl="1" eaLnBrk="1" hangingPunct="1">
              <a:lnSpc>
                <a:spcPct val="80000"/>
              </a:lnSpc>
            </a:pPr>
            <a:r>
              <a:rPr lang="en-US" sz="1800" smtClean="0"/>
              <a:t>At birth</a:t>
            </a:r>
          </a:p>
          <a:p>
            <a:pPr eaLnBrk="1" hangingPunct="1">
              <a:lnSpc>
                <a:spcPct val="80000"/>
              </a:lnSpc>
            </a:pPr>
            <a:r>
              <a:rPr lang="en-US" sz="1800" smtClean="0"/>
              <a:t>Protect pre-op and post-op</a:t>
            </a:r>
          </a:p>
          <a:p>
            <a:pPr lvl="1" eaLnBrk="1" hangingPunct="1">
              <a:lnSpc>
                <a:spcPct val="80000"/>
              </a:lnSpc>
            </a:pPr>
            <a:r>
              <a:rPr lang="en-US" sz="1800" smtClean="0"/>
              <a:t>Skin integrity to prevent infection</a:t>
            </a:r>
          </a:p>
          <a:p>
            <a:pPr lvl="1" eaLnBrk="1" hangingPunct="1">
              <a:lnSpc>
                <a:spcPct val="80000"/>
              </a:lnSpc>
            </a:pPr>
            <a:r>
              <a:rPr lang="en-US" sz="1800" smtClean="0"/>
              <a:t>Special handling to reduce nerve damage</a:t>
            </a:r>
          </a:p>
          <a:p>
            <a:pPr eaLnBrk="1" hangingPunct="1">
              <a:lnSpc>
                <a:spcPct val="80000"/>
              </a:lnSpc>
            </a:pPr>
            <a:r>
              <a:rPr lang="en-US" sz="1800" smtClean="0"/>
              <a:t>Support</a:t>
            </a:r>
          </a:p>
          <a:p>
            <a:pPr lvl="1" eaLnBrk="1" hangingPunct="1">
              <a:lnSpc>
                <a:spcPct val="80000"/>
              </a:lnSpc>
            </a:pPr>
            <a:r>
              <a:rPr lang="en-US" sz="1800" smtClean="0"/>
              <a:t>Parental coping</a:t>
            </a:r>
          </a:p>
          <a:p>
            <a:pPr lvl="1" eaLnBrk="1" hangingPunct="1">
              <a:lnSpc>
                <a:spcPct val="80000"/>
              </a:lnSpc>
            </a:pPr>
            <a:r>
              <a:rPr lang="en-US" sz="1800" smtClean="0"/>
              <a:t>Pictures of similar defects corrected</a:t>
            </a:r>
          </a:p>
          <a:p>
            <a:pPr eaLnBrk="1" hangingPunct="1">
              <a:lnSpc>
                <a:spcPct val="80000"/>
              </a:lnSpc>
            </a:pPr>
            <a:r>
              <a:rPr lang="en-US" sz="1800" smtClean="0"/>
              <a:t>Genetic Counseling</a:t>
            </a:r>
          </a:p>
          <a:p>
            <a:pPr lvl="1" eaLnBrk="1" hangingPunct="1">
              <a:lnSpc>
                <a:spcPct val="80000"/>
              </a:lnSpc>
            </a:pPr>
            <a:r>
              <a:rPr lang="en-US" sz="1800" smtClean="0"/>
              <a:t>For future pregnancy</a:t>
            </a:r>
          </a:p>
          <a:p>
            <a:pPr lvl="1" eaLnBrk="1" hangingPunct="1">
              <a:lnSpc>
                <a:spcPct val="80000"/>
              </a:lnSpc>
            </a:pPr>
            <a:r>
              <a:rPr lang="en-US" sz="1800" smtClean="0"/>
              <a:t>In early pregnancy, therapeutic abortion</a:t>
            </a:r>
          </a:p>
          <a:p>
            <a:pPr eaLnBrk="1" hangingPunct="1">
              <a:lnSpc>
                <a:spcPct val="80000"/>
              </a:lnSpc>
            </a:pPr>
            <a:r>
              <a:rPr lang="en-US" sz="1800" smtClean="0"/>
              <a:t>Complications</a:t>
            </a:r>
          </a:p>
          <a:p>
            <a:pPr lvl="1" eaLnBrk="1" hangingPunct="1">
              <a:lnSpc>
                <a:spcPct val="80000"/>
              </a:lnSpc>
            </a:pPr>
            <a:r>
              <a:rPr lang="en-US" sz="1800" smtClean="0"/>
              <a:t>Permanent disability</a:t>
            </a:r>
          </a:p>
          <a:p>
            <a:pPr eaLnBrk="1" hangingPunct="1">
              <a:lnSpc>
                <a:spcPct val="80000"/>
              </a:lnSpc>
            </a:pPr>
            <a:r>
              <a:rPr lang="en-US" sz="1800" smtClean="0"/>
              <a:t>Education</a:t>
            </a:r>
          </a:p>
          <a:p>
            <a:pPr lvl="1" eaLnBrk="1" hangingPunct="1">
              <a:lnSpc>
                <a:spcPct val="80000"/>
              </a:lnSpc>
            </a:pPr>
            <a:r>
              <a:rPr lang="en-US" sz="1800" smtClean="0"/>
              <a:t>Symptoms of hydrocephalus</a:t>
            </a:r>
          </a:p>
          <a:p>
            <a:pPr lvl="1" eaLnBrk="1" hangingPunct="1">
              <a:lnSpc>
                <a:spcPct val="80000"/>
              </a:lnSpc>
            </a:pPr>
            <a:r>
              <a:rPr lang="en-US" sz="1800" smtClean="0"/>
              <a:t>Symptoms of meningitis</a:t>
            </a:r>
          </a:p>
          <a:p>
            <a:pPr lvl="1" eaLnBrk="1" hangingPunct="1">
              <a:lnSpc>
                <a:spcPct val="80000"/>
              </a:lnSpc>
            </a:pPr>
            <a:r>
              <a:rPr lang="en-US" sz="1800" smtClean="0"/>
              <a:t>Follow up for monitoring to assess neurologic damage</a:t>
            </a:r>
          </a:p>
        </p:txBody>
      </p:sp>
    </p:spTree>
    <p:custDataLst>
      <p:tags r:id="rId1"/>
    </p:custData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custDataLst>
              <p:tags r:id="rId2"/>
            </p:custDataLst>
          </p:nvPr>
        </p:nvSpPr>
        <p:spPr>
          <a:xfrm>
            <a:off x="457200" y="320040"/>
            <a:ext cx="7239000" cy="1143000"/>
          </a:xfrm>
        </p:spPr>
        <p:txBody>
          <a:bodyPr>
            <a:normAutofit fontScale="90000"/>
          </a:bodyPr>
          <a:lstStyle/>
          <a:p>
            <a:pPr eaLnBrk="1" fontAlgn="auto" hangingPunct="1">
              <a:spcAft>
                <a:spcPts val="0"/>
              </a:spcAft>
              <a:defRPr/>
            </a:pPr>
            <a:r>
              <a:rPr lang="en-CA" smtClean="0"/>
              <a:t>How Can NTDs be Prevented?</a:t>
            </a:r>
            <a:endParaRPr lang="en-US" smtClean="0"/>
          </a:p>
        </p:txBody>
      </p:sp>
      <p:sp>
        <p:nvSpPr>
          <p:cNvPr id="83970" name="Rectangle 3"/>
          <p:cNvSpPr>
            <a:spLocks noGrp="1" noChangeArrowheads="1"/>
          </p:cNvSpPr>
          <p:nvPr>
            <p:ph idx="1"/>
            <p:custDataLst>
              <p:tags r:id="rId3"/>
            </p:custDataLst>
          </p:nvPr>
        </p:nvSpPr>
        <p:spPr/>
        <p:txBody>
          <a:bodyPr/>
          <a:lstStyle/>
          <a:p>
            <a:pPr eaLnBrk="1" hangingPunct="1"/>
            <a:r>
              <a:rPr lang="en-US" smtClean="0"/>
              <a:t>All women of childbearing age should receive 0.4 mg (400 micrograms) of folic acid daily prior to conception of planned or unplanned pregnancies and continue thru 1st trimester</a:t>
            </a:r>
          </a:p>
          <a:p>
            <a:pPr eaLnBrk="1" hangingPunct="1"/>
            <a:endParaRPr lang="en-US" smtClean="0"/>
          </a:p>
          <a:p>
            <a:pPr eaLnBrk="1" hangingPunct="1"/>
            <a:r>
              <a:rPr lang="en-US" smtClean="0"/>
              <a:t>Women with a history of NTD and should receive daily supplementation of (4000 micrograms) of folic acid starting three months prior to conception and continuing thru the 1st trimester</a:t>
            </a:r>
          </a:p>
          <a:p>
            <a:pPr eaLnBrk="1" hangingPunct="1"/>
            <a:endParaRPr lang="en-US" smtClean="0"/>
          </a:p>
          <a:p>
            <a:pPr eaLnBrk="1" hangingPunct="1"/>
            <a:endParaRPr lang="en-US" smtClean="0"/>
          </a:p>
        </p:txBody>
      </p:sp>
    </p:spTree>
    <p:custDataLst>
      <p:tags r:id="rId1"/>
    </p:custData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p:cNvSpPr>
          <p:nvPr>
            <p:ph type="title" idx="4294967295"/>
          </p:nvPr>
        </p:nvSpPr>
        <p:spPr bwMode="auto">
          <a:noFill/>
        </p:spPr>
        <p:txBody>
          <a:bodyPr wrap="square" numCol="1" compatLnSpc="1">
            <a:prstTxWarp prst="textNoShape">
              <a:avLst/>
            </a:prstTxWarp>
          </a:bodyPr>
          <a:lstStyle/>
          <a:p>
            <a:endParaRPr lang="en-US" cap="none" smtClean="0">
              <a:ln>
                <a:noFill/>
              </a:ln>
              <a:solidFill>
                <a:schemeClr val="tx1"/>
              </a:solidFill>
            </a:endParaRPr>
          </a:p>
        </p:txBody>
      </p:sp>
      <p:sp>
        <p:nvSpPr>
          <p:cNvPr id="142339" name="Rectangle 3"/>
          <p:cNvSpPr>
            <a:spLocks noGrp="1"/>
          </p:cNvSpPr>
          <p:nvPr>
            <p:ph type="body" idx="4294967295"/>
          </p:nvPr>
        </p:nvSpPr>
        <p:spPr/>
        <p:txBody>
          <a:bodyPr/>
          <a:lstStyle/>
          <a:p>
            <a:endParaRPr lang="en-US" smtClean="0"/>
          </a:p>
          <a:p>
            <a:endParaRPr lang="en-US" smtClean="0"/>
          </a:p>
          <a:p>
            <a:endParaRPr lang="en-US" smtClean="0"/>
          </a:p>
          <a:p>
            <a:endParaRPr lang="en-US" smtClean="0"/>
          </a:p>
          <a:p>
            <a:pPr>
              <a:buFont typeface="Wingdings 2" pitchFamily="18" charset="2"/>
              <a:buNone/>
            </a:pPr>
            <a:r>
              <a:rPr lang="en-US" sz="4400" smtClean="0"/>
              <a:t>                THANK YOU</a:t>
            </a:r>
            <a:r>
              <a:rPr lang="ar-SA" sz="4400" smtClean="0">
                <a:cs typeface="Arial" charset="0"/>
              </a:rPr>
              <a:t>    </a:t>
            </a:r>
            <a:endParaRPr lang="en-US" sz="4400" smtClean="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RISK FACTOR :</a:t>
            </a:r>
            <a:endParaRPr lang="ar-SA" dirty="0" smtClean="0"/>
          </a:p>
        </p:txBody>
      </p:sp>
      <p:sp>
        <p:nvSpPr>
          <p:cNvPr id="27650" name="Rectangle 3"/>
          <p:cNvSpPr>
            <a:spLocks noGrp="1" noChangeArrowheads="1"/>
          </p:cNvSpPr>
          <p:nvPr>
            <p:ph idx="1"/>
            <p:custDataLst>
              <p:tags r:id="rId3"/>
            </p:custDataLst>
          </p:nvPr>
        </p:nvSpPr>
        <p:spPr/>
        <p:txBody>
          <a:bodyPr/>
          <a:lstStyle/>
          <a:p>
            <a:pPr eaLnBrk="1" hangingPunct="1"/>
            <a:r>
              <a:rPr lang="en-US" smtClean="0"/>
              <a:t>All pregnancies are at risk for an NTD. However, women with a history of a previous pregnancy with ( NTD).</a:t>
            </a:r>
          </a:p>
          <a:p>
            <a:pPr eaLnBrk="1" hangingPunct="1"/>
            <a:r>
              <a:rPr lang="en-US" smtClean="0"/>
              <a:t>women with first degree relative with(NTD)</a:t>
            </a:r>
          </a:p>
          <a:p>
            <a:pPr eaLnBrk="1" hangingPunct="1"/>
            <a:r>
              <a:rPr lang="en-US" smtClean="0"/>
              <a:t>women with type 1 diabetes mellitus</a:t>
            </a:r>
          </a:p>
          <a:p>
            <a:pPr eaLnBrk="1" hangingPunct="1"/>
            <a:r>
              <a:rPr lang="en-US" smtClean="0"/>
              <a:t>women with seizure disorders on Na valproic acid.</a:t>
            </a:r>
          </a:p>
          <a:p>
            <a:pPr eaLnBrk="1" hangingPunct="1"/>
            <a:r>
              <a:rPr lang="en-US" smtClean="0"/>
              <a:t>women or their partners who themselves have an NTD.</a:t>
            </a:r>
          </a:p>
          <a:p>
            <a:pPr eaLnBrk="1" hangingPunct="1"/>
            <a:endParaRPr lang="en-US" smtClean="0"/>
          </a:p>
          <a:p>
            <a:pPr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NTDs :</a:t>
            </a:r>
            <a:endParaRPr lang="ar-SA" dirty="0" smtClean="0"/>
          </a:p>
        </p:txBody>
      </p:sp>
      <p:sp>
        <p:nvSpPr>
          <p:cNvPr id="29698" name="Rectangle 3"/>
          <p:cNvSpPr>
            <a:spLocks noGrp="1" noChangeArrowheads="1"/>
          </p:cNvSpPr>
          <p:nvPr>
            <p:ph idx="1"/>
            <p:custDataLst>
              <p:tags r:id="rId3"/>
            </p:custDataLst>
          </p:nvPr>
        </p:nvSpPr>
        <p:spPr/>
        <p:txBody>
          <a:bodyPr/>
          <a:lstStyle/>
          <a:p>
            <a:pPr eaLnBrk="1" hangingPunct="1"/>
            <a:r>
              <a:rPr lang="en-US" smtClean="0"/>
              <a:t>Two types of NTDs:</a:t>
            </a:r>
          </a:p>
          <a:p>
            <a:pPr eaLnBrk="1" hangingPunct="1">
              <a:buFont typeface="Wingdings 2" pitchFamily="18" charset="2"/>
              <a:buNone/>
            </a:pPr>
            <a:r>
              <a:rPr lang="en-US" smtClean="0"/>
              <a:t> 1-  Open NTDs ( most common) :</a:t>
            </a:r>
          </a:p>
          <a:p>
            <a:pPr eaLnBrk="1" hangingPunct="1">
              <a:buFont typeface="Wingdings 2" pitchFamily="18" charset="2"/>
              <a:buNone/>
            </a:pPr>
            <a:r>
              <a:rPr lang="en-US" smtClean="0"/>
              <a:t>  - occur when the brain and/or spinal cord are exposed at birth through a defect in the skull or vertebrae. </a:t>
            </a:r>
          </a:p>
          <a:p>
            <a:pPr eaLnBrk="1" hangingPunct="1"/>
            <a:endParaRPr lang="en-US" smtClean="0"/>
          </a:p>
          <a:p>
            <a:pPr eaLnBrk="1" hangingPunct="1"/>
            <a:r>
              <a:rPr lang="en-US" smtClean="0"/>
              <a:t>   Spina bifida</a:t>
            </a:r>
          </a:p>
          <a:p>
            <a:pPr eaLnBrk="1" hangingPunct="1"/>
            <a:r>
              <a:rPr lang="en-US" smtClean="0"/>
              <a:t>   Anencephaly</a:t>
            </a:r>
          </a:p>
          <a:p>
            <a:pPr eaLnBrk="1" hangingPunct="1"/>
            <a:r>
              <a:rPr lang="en-US" smtClean="0"/>
              <a:t>   Encephalocele</a:t>
            </a:r>
          </a:p>
          <a:p>
            <a:pPr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p:txBody>
          <a:bodyPr/>
          <a:lstStyle/>
          <a:p>
            <a:pPr eaLnBrk="1" fontAlgn="auto" hangingPunct="1">
              <a:spcAft>
                <a:spcPts val="0"/>
              </a:spcAft>
              <a:defRPr/>
            </a:pPr>
            <a:endParaRPr lang="en-US"/>
          </a:p>
        </p:txBody>
      </p:sp>
      <p:sp>
        <p:nvSpPr>
          <p:cNvPr id="31746" name="Rectangle 3"/>
          <p:cNvSpPr>
            <a:spLocks noGrp="1" noChangeArrowheads="1"/>
          </p:cNvSpPr>
          <p:nvPr>
            <p:ph idx="1"/>
            <p:custDataLst>
              <p:tags r:id="rId3"/>
            </p:custDataLst>
          </p:nvPr>
        </p:nvSpPr>
        <p:spPr/>
        <p:txBody>
          <a:bodyPr/>
          <a:lstStyle/>
          <a:p>
            <a:pPr eaLnBrk="1" hangingPunct="1">
              <a:buFont typeface="Wingdings 2" pitchFamily="18" charset="2"/>
              <a:buNone/>
            </a:pPr>
            <a:r>
              <a:rPr lang="en-US" smtClean="0"/>
              <a:t>2- closed NTDs (Rarer type ):</a:t>
            </a:r>
          </a:p>
          <a:p>
            <a:pPr eaLnBrk="1" hangingPunct="1">
              <a:buFont typeface="Wingdings 2" pitchFamily="18" charset="2"/>
              <a:buNone/>
            </a:pPr>
            <a:r>
              <a:rPr lang="en-US" smtClean="0"/>
              <a:t>- occur when the spinal defect is covered by skin.</a:t>
            </a:r>
          </a:p>
          <a:p>
            <a:pPr eaLnBrk="1" hangingPunct="1"/>
            <a:endParaRPr lang="en-US" smtClean="0"/>
          </a:p>
          <a:p>
            <a:pPr eaLnBrk="1" hangingPunct="1"/>
            <a:r>
              <a:rPr lang="en-US" smtClean="0"/>
              <a:t>   lipomyelomeningocel</a:t>
            </a:r>
          </a:p>
          <a:p>
            <a:pPr eaLnBrk="1" hangingPunct="1"/>
            <a:r>
              <a:rPr lang="en-US" smtClean="0"/>
              <a:t>   lipomeningocele</a:t>
            </a:r>
          </a:p>
          <a:p>
            <a:pPr eaLnBrk="1" hangingPunct="1"/>
            <a:r>
              <a:rPr lang="en-US" smtClean="0"/>
              <a:t>    tethered spinal cord. </a:t>
            </a:r>
          </a:p>
          <a:p>
            <a:pPr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custDataLst>
              <p:tags r:id="rId2"/>
            </p:custDataLst>
          </p:nvPr>
        </p:nvSpPr>
        <p:spPr>
          <a:xfrm>
            <a:off x="457200" y="320040"/>
            <a:ext cx="7239000" cy="1143000"/>
          </a:xfrm>
        </p:spPr>
        <p:txBody>
          <a:bodyPr/>
          <a:lstStyle/>
          <a:p>
            <a:pPr eaLnBrk="1" fontAlgn="auto" hangingPunct="1">
              <a:spcAft>
                <a:spcPts val="0"/>
              </a:spcAft>
              <a:defRPr/>
            </a:pPr>
            <a:r>
              <a:rPr lang="en-US" smtClean="0"/>
              <a:t>Neural Tube Defects</a:t>
            </a:r>
          </a:p>
        </p:txBody>
      </p:sp>
      <p:sp>
        <p:nvSpPr>
          <p:cNvPr id="33794" name="Rectangle 3"/>
          <p:cNvSpPr>
            <a:spLocks noGrp="1" noChangeArrowheads="1"/>
          </p:cNvSpPr>
          <p:nvPr>
            <p:ph idx="1"/>
            <p:custDataLst>
              <p:tags r:id="rId3"/>
            </p:custDataLst>
          </p:nvPr>
        </p:nvSpPr>
        <p:spPr/>
        <p:txBody>
          <a:bodyPr/>
          <a:lstStyle/>
          <a:p>
            <a:pPr eaLnBrk="1" hangingPunct="1"/>
            <a:r>
              <a:rPr lang="en-US" smtClean="0"/>
              <a:t>What are the common Neural Tube Defects (NTDs) ?</a:t>
            </a:r>
          </a:p>
          <a:p>
            <a:pPr eaLnBrk="1" hangingPunct="1"/>
            <a:r>
              <a:rPr lang="en-US" smtClean="0"/>
              <a:t>Spina Bifida - 60%</a:t>
            </a:r>
          </a:p>
          <a:p>
            <a:pPr eaLnBrk="1" hangingPunct="1"/>
            <a:r>
              <a:rPr lang="en-US" smtClean="0"/>
              <a:t>Anencephaly - 30%</a:t>
            </a:r>
          </a:p>
          <a:p>
            <a:pPr eaLnBrk="1" hangingPunct="1"/>
            <a:r>
              <a:rPr lang="en-US" smtClean="0"/>
              <a:t>Encephalocele - 10%</a:t>
            </a:r>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o7gARSrhMinGxVUJGljAGd"/>
</p:tagLst>
</file>

<file path=ppt/tags/tag10.xml><?xml version="1.0" encoding="utf-8"?>
<p:tagLst xmlns:a="http://schemas.openxmlformats.org/drawingml/2006/main" xmlns:r="http://schemas.openxmlformats.org/officeDocument/2006/relationships" xmlns:p="http://schemas.openxmlformats.org/presentationml/2006/main">
  <p:tag name="DVSHAPEID" val="oy1Y1qXJkGUPbUjQSFYbrh"/>
</p:tagLst>
</file>

<file path=ppt/tags/tag100.xml><?xml version="1.0" encoding="utf-8"?>
<p:tagLst xmlns:a="http://schemas.openxmlformats.org/drawingml/2006/main" xmlns:r="http://schemas.openxmlformats.org/officeDocument/2006/relationships" xmlns:p="http://schemas.openxmlformats.org/presentationml/2006/main">
  <p:tag name="DVSECTIONID" val="RcJJBeW6A6fQIIZHxfQzVR"/>
</p:tagLst>
</file>

<file path=ppt/tags/tag101.xml><?xml version="1.0" encoding="utf-8"?>
<p:tagLst xmlns:a="http://schemas.openxmlformats.org/drawingml/2006/main" xmlns:r="http://schemas.openxmlformats.org/officeDocument/2006/relationships" xmlns:p="http://schemas.openxmlformats.org/presentationml/2006/main">
  <p:tag name="DVSHAPEID" val="pIGzTSkSu10oiWOVLQHbfG"/>
</p:tagLst>
</file>

<file path=ppt/tags/tag102.xml><?xml version="1.0" encoding="utf-8"?>
<p:tagLst xmlns:a="http://schemas.openxmlformats.org/drawingml/2006/main" xmlns:r="http://schemas.openxmlformats.org/officeDocument/2006/relationships" xmlns:p="http://schemas.openxmlformats.org/presentationml/2006/main">
  <p:tag name="DVSHAPEID" val="0ghd4ZNL08IchKMbsxLMF6"/>
</p:tagLst>
</file>

<file path=ppt/tags/tag103.xml><?xml version="1.0" encoding="utf-8"?>
<p:tagLst xmlns:a="http://schemas.openxmlformats.org/drawingml/2006/main" xmlns:r="http://schemas.openxmlformats.org/officeDocument/2006/relationships" xmlns:p="http://schemas.openxmlformats.org/presentationml/2006/main">
  <p:tag name="DVSECTIONID" val="mRMiJEkwMfmVyodjJo7NPI"/>
</p:tagLst>
</file>

<file path=ppt/tags/tag104.xml><?xml version="1.0" encoding="utf-8"?>
<p:tagLst xmlns:a="http://schemas.openxmlformats.org/drawingml/2006/main" xmlns:r="http://schemas.openxmlformats.org/officeDocument/2006/relationships" xmlns:p="http://schemas.openxmlformats.org/presentationml/2006/main">
  <p:tag name="DVSHAPEID" val="q7Bt3mHXs71JHphFOl5I0S"/>
</p:tagLst>
</file>

<file path=ppt/tags/tag105.xml><?xml version="1.0" encoding="utf-8"?>
<p:tagLst xmlns:a="http://schemas.openxmlformats.org/drawingml/2006/main" xmlns:r="http://schemas.openxmlformats.org/officeDocument/2006/relationships" xmlns:p="http://schemas.openxmlformats.org/presentationml/2006/main">
  <p:tag name="DVSHAPEID" val="F5E48An9qs0TQ9CAVr33FB"/>
</p:tagLst>
</file>

<file path=ppt/tags/tag106.xml><?xml version="1.0" encoding="utf-8"?>
<p:tagLst xmlns:a="http://schemas.openxmlformats.org/drawingml/2006/main" xmlns:r="http://schemas.openxmlformats.org/officeDocument/2006/relationships" xmlns:p="http://schemas.openxmlformats.org/presentationml/2006/main">
  <p:tag name="DVSHAPEID" val="ax2mTNJqGW6xrvOZd6AiHy"/>
</p:tagLst>
</file>

<file path=ppt/tags/tag107.xml><?xml version="1.0" encoding="utf-8"?>
<p:tagLst xmlns:a="http://schemas.openxmlformats.org/drawingml/2006/main" xmlns:r="http://schemas.openxmlformats.org/officeDocument/2006/relationships" xmlns:p="http://schemas.openxmlformats.org/presentationml/2006/main">
  <p:tag name="DVSHAPEID" val="INz73dpEFXd4U71LGAqZL4"/>
</p:tagLst>
</file>

<file path=ppt/tags/tag108.xml><?xml version="1.0" encoding="utf-8"?>
<p:tagLst xmlns:a="http://schemas.openxmlformats.org/drawingml/2006/main" xmlns:r="http://schemas.openxmlformats.org/officeDocument/2006/relationships" xmlns:p="http://schemas.openxmlformats.org/presentationml/2006/main">
  <p:tag name="DVSECTIONID" val="0hgjX9reBdqZPRXivhL4jZ"/>
</p:tagLst>
</file>

<file path=ppt/tags/tag109.xml><?xml version="1.0" encoding="utf-8"?>
<p:tagLst xmlns:a="http://schemas.openxmlformats.org/drawingml/2006/main" xmlns:r="http://schemas.openxmlformats.org/officeDocument/2006/relationships" xmlns:p="http://schemas.openxmlformats.org/presentationml/2006/main">
  <p:tag name="DVSHAPEID" val="NiI6MVdWtmTBPeNLJw02h8"/>
</p:tagLst>
</file>

<file path=ppt/tags/tag11.xml><?xml version="1.0" encoding="utf-8"?>
<p:tagLst xmlns:a="http://schemas.openxmlformats.org/drawingml/2006/main" xmlns:r="http://schemas.openxmlformats.org/officeDocument/2006/relationships" xmlns:p="http://schemas.openxmlformats.org/presentationml/2006/main">
  <p:tag name="DVSHAPEID" val="PcQdiEXSR5qT3R24AEINOZ"/>
</p:tagLst>
</file>

<file path=ppt/tags/tag110.xml><?xml version="1.0" encoding="utf-8"?>
<p:tagLst xmlns:a="http://schemas.openxmlformats.org/drawingml/2006/main" xmlns:r="http://schemas.openxmlformats.org/officeDocument/2006/relationships" xmlns:p="http://schemas.openxmlformats.org/presentationml/2006/main">
  <p:tag name="DVSHAPEID" val="knAHXsp0SHNE0gpWrtrIuQ"/>
</p:tagLst>
</file>

<file path=ppt/tags/tag111.xml><?xml version="1.0" encoding="utf-8"?>
<p:tagLst xmlns:a="http://schemas.openxmlformats.org/drawingml/2006/main" xmlns:r="http://schemas.openxmlformats.org/officeDocument/2006/relationships" xmlns:p="http://schemas.openxmlformats.org/presentationml/2006/main">
  <p:tag name="DVSECTIONID" val="tM9Btdvrs72EQv1pHb4xE9"/>
</p:tagLst>
</file>

<file path=ppt/tags/tag112.xml><?xml version="1.0" encoding="utf-8"?>
<p:tagLst xmlns:a="http://schemas.openxmlformats.org/drawingml/2006/main" xmlns:r="http://schemas.openxmlformats.org/officeDocument/2006/relationships" xmlns:p="http://schemas.openxmlformats.org/presentationml/2006/main">
  <p:tag name="DVSHAPEID" val="aihNYVQTYJMEYkw4YLwstb"/>
</p:tagLst>
</file>

<file path=ppt/tags/tag113.xml><?xml version="1.0" encoding="utf-8"?>
<p:tagLst xmlns:a="http://schemas.openxmlformats.org/drawingml/2006/main" xmlns:r="http://schemas.openxmlformats.org/officeDocument/2006/relationships" xmlns:p="http://schemas.openxmlformats.org/presentationml/2006/main">
  <p:tag name="DVSHAPEID" val="ObewlN5xAzEtchqatu9YJ3"/>
</p:tagLst>
</file>

<file path=ppt/tags/tag114.xml><?xml version="1.0" encoding="utf-8"?>
<p:tagLst xmlns:a="http://schemas.openxmlformats.org/drawingml/2006/main" xmlns:r="http://schemas.openxmlformats.org/officeDocument/2006/relationships" xmlns:p="http://schemas.openxmlformats.org/presentationml/2006/main">
  <p:tag name="DVSECTIONID" val="vzylmqSP1Ko0NualFdJ9Ki"/>
</p:tagLst>
</file>

<file path=ppt/tags/tag115.xml><?xml version="1.0" encoding="utf-8"?>
<p:tagLst xmlns:a="http://schemas.openxmlformats.org/drawingml/2006/main" xmlns:r="http://schemas.openxmlformats.org/officeDocument/2006/relationships" xmlns:p="http://schemas.openxmlformats.org/presentationml/2006/main">
  <p:tag name="DVSHAPEID" val="Rli4qmvGb1mYu6zrz3Or8d"/>
</p:tagLst>
</file>

<file path=ppt/tags/tag116.xml><?xml version="1.0" encoding="utf-8"?>
<p:tagLst xmlns:a="http://schemas.openxmlformats.org/drawingml/2006/main" xmlns:r="http://schemas.openxmlformats.org/officeDocument/2006/relationships" xmlns:p="http://schemas.openxmlformats.org/presentationml/2006/main">
  <p:tag name="DVSHAPEID" val="0u8eEOh2jvsLjSegnI1UnD"/>
</p:tagLst>
</file>

<file path=ppt/tags/tag117.xml><?xml version="1.0" encoding="utf-8"?>
<p:tagLst xmlns:a="http://schemas.openxmlformats.org/drawingml/2006/main" xmlns:r="http://schemas.openxmlformats.org/officeDocument/2006/relationships" xmlns:p="http://schemas.openxmlformats.org/presentationml/2006/main">
  <p:tag name="DVSECTIONID" val="Wb1rh5zzZLlkgA38R5yD5h"/>
</p:tagLst>
</file>

<file path=ppt/tags/tag118.xml><?xml version="1.0" encoding="utf-8"?>
<p:tagLst xmlns:a="http://schemas.openxmlformats.org/drawingml/2006/main" xmlns:r="http://schemas.openxmlformats.org/officeDocument/2006/relationships" xmlns:p="http://schemas.openxmlformats.org/presentationml/2006/main">
  <p:tag name="DVSHAPEID" val="6dNjA2U69iUElNWcIHo9HR"/>
</p:tagLst>
</file>

<file path=ppt/tags/tag119.xml><?xml version="1.0" encoding="utf-8"?>
<p:tagLst xmlns:a="http://schemas.openxmlformats.org/drawingml/2006/main" xmlns:r="http://schemas.openxmlformats.org/officeDocument/2006/relationships" xmlns:p="http://schemas.openxmlformats.org/presentationml/2006/main">
  <p:tag name="DVSHAPEID" val="wIMGdjG5pePmoVqkde7cla"/>
</p:tagLst>
</file>

<file path=ppt/tags/tag12.xml><?xml version="1.0" encoding="utf-8"?>
<p:tagLst xmlns:a="http://schemas.openxmlformats.org/drawingml/2006/main" xmlns:r="http://schemas.openxmlformats.org/officeDocument/2006/relationships" xmlns:p="http://schemas.openxmlformats.org/presentationml/2006/main">
  <p:tag name="DVSHAPEID" val="gW8dVLwp0nagzymWqUlbwY"/>
</p:tagLst>
</file>

<file path=ppt/tags/tag120.xml><?xml version="1.0" encoding="utf-8"?>
<p:tagLst xmlns:a="http://schemas.openxmlformats.org/drawingml/2006/main" xmlns:r="http://schemas.openxmlformats.org/officeDocument/2006/relationships" xmlns:p="http://schemas.openxmlformats.org/presentationml/2006/main">
  <p:tag name="DVSECTIONID" val="gPIxfmwROuodCnkU9NgsLC"/>
</p:tagLst>
</file>

<file path=ppt/tags/tag121.xml><?xml version="1.0" encoding="utf-8"?>
<p:tagLst xmlns:a="http://schemas.openxmlformats.org/drawingml/2006/main" xmlns:r="http://schemas.openxmlformats.org/officeDocument/2006/relationships" xmlns:p="http://schemas.openxmlformats.org/presentationml/2006/main">
  <p:tag name="DVSHAPEID" val="QExqkb0kveVfG5wTPBq3SG"/>
</p:tagLst>
</file>

<file path=ppt/tags/tag122.xml><?xml version="1.0" encoding="utf-8"?>
<p:tagLst xmlns:a="http://schemas.openxmlformats.org/drawingml/2006/main" xmlns:r="http://schemas.openxmlformats.org/officeDocument/2006/relationships" xmlns:p="http://schemas.openxmlformats.org/presentationml/2006/main">
  <p:tag name="DVSHAPEID" val="PYp1Lnt91vvmS89MYv55IA"/>
</p:tagLst>
</file>

<file path=ppt/tags/tag123.xml><?xml version="1.0" encoding="utf-8"?>
<p:tagLst xmlns:a="http://schemas.openxmlformats.org/drawingml/2006/main" xmlns:r="http://schemas.openxmlformats.org/officeDocument/2006/relationships" xmlns:p="http://schemas.openxmlformats.org/presentationml/2006/main">
  <p:tag name="DVSECTIONID" val="EtdzixmDB7cEVbJJQd38WR"/>
</p:tagLst>
</file>

<file path=ppt/tags/tag124.xml><?xml version="1.0" encoding="utf-8"?>
<p:tagLst xmlns:a="http://schemas.openxmlformats.org/drawingml/2006/main" xmlns:r="http://schemas.openxmlformats.org/officeDocument/2006/relationships" xmlns:p="http://schemas.openxmlformats.org/presentationml/2006/main">
  <p:tag name="DVSHAPEID" val="r9elNjpwMhh9Py0jpCQldq"/>
</p:tagLst>
</file>

<file path=ppt/tags/tag125.xml><?xml version="1.0" encoding="utf-8"?>
<p:tagLst xmlns:a="http://schemas.openxmlformats.org/drawingml/2006/main" xmlns:r="http://schemas.openxmlformats.org/officeDocument/2006/relationships" xmlns:p="http://schemas.openxmlformats.org/presentationml/2006/main">
  <p:tag name="DVSHAPEID" val="JkcoK2CVYMYexgNqAaKuIe"/>
</p:tagLst>
</file>

<file path=ppt/tags/tag126.xml><?xml version="1.0" encoding="utf-8"?>
<p:tagLst xmlns:a="http://schemas.openxmlformats.org/drawingml/2006/main" xmlns:r="http://schemas.openxmlformats.org/officeDocument/2006/relationships" xmlns:p="http://schemas.openxmlformats.org/presentationml/2006/main">
  <p:tag name="DVSHAPEID" val="4IiBLF5semn0qT8oznUQju"/>
</p:tagLst>
</file>

<file path=ppt/tags/tag127.xml><?xml version="1.0" encoding="utf-8"?>
<p:tagLst xmlns:a="http://schemas.openxmlformats.org/drawingml/2006/main" xmlns:r="http://schemas.openxmlformats.org/officeDocument/2006/relationships" xmlns:p="http://schemas.openxmlformats.org/presentationml/2006/main">
  <p:tag name="DVSECTIONID" val="V3YFNWVLmDwDbejF3YubTg"/>
</p:tagLst>
</file>

<file path=ppt/tags/tag128.xml><?xml version="1.0" encoding="utf-8"?>
<p:tagLst xmlns:a="http://schemas.openxmlformats.org/drawingml/2006/main" xmlns:r="http://schemas.openxmlformats.org/officeDocument/2006/relationships" xmlns:p="http://schemas.openxmlformats.org/presentationml/2006/main">
  <p:tag name="DVSHAPEID" val="bB0KwY2GBJHugu68gXPwxC"/>
</p:tagLst>
</file>

<file path=ppt/tags/tag129.xml><?xml version="1.0" encoding="utf-8"?>
<p:tagLst xmlns:a="http://schemas.openxmlformats.org/drawingml/2006/main" xmlns:r="http://schemas.openxmlformats.org/officeDocument/2006/relationships" xmlns:p="http://schemas.openxmlformats.org/presentationml/2006/main">
  <p:tag name="DVSHAPEID" val="RwQTibAmASVzxGB197pyKD"/>
</p:tagLst>
</file>

<file path=ppt/tags/tag13.xml><?xml version="1.0" encoding="utf-8"?>
<p:tagLst xmlns:a="http://schemas.openxmlformats.org/drawingml/2006/main" xmlns:r="http://schemas.openxmlformats.org/officeDocument/2006/relationships" xmlns:p="http://schemas.openxmlformats.org/presentationml/2006/main">
  <p:tag name="DVSHAPEID" val="ESHhr324gpfY1UiASjO3D5"/>
</p:tagLst>
</file>

<file path=ppt/tags/tag130.xml><?xml version="1.0" encoding="utf-8"?>
<p:tagLst xmlns:a="http://schemas.openxmlformats.org/drawingml/2006/main" xmlns:r="http://schemas.openxmlformats.org/officeDocument/2006/relationships" xmlns:p="http://schemas.openxmlformats.org/presentationml/2006/main">
  <p:tag name="DVSECTIONID" val="8h0upb94DLYF20eEKwPjeT"/>
</p:tagLst>
</file>

<file path=ppt/tags/tag131.xml><?xml version="1.0" encoding="utf-8"?>
<p:tagLst xmlns:a="http://schemas.openxmlformats.org/drawingml/2006/main" xmlns:r="http://schemas.openxmlformats.org/officeDocument/2006/relationships" xmlns:p="http://schemas.openxmlformats.org/presentationml/2006/main">
  <p:tag name="DVSHAPEID" val="CXW87wrysuvulWGSUS8iGX"/>
</p:tagLst>
</file>

<file path=ppt/tags/tag132.xml><?xml version="1.0" encoding="utf-8"?>
<p:tagLst xmlns:a="http://schemas.openxmlformats.org/drawingml/2006/main" xmlns:r="http://schemas.openxmlformats.org/officeDocument/2006/relationships" xmlns:p="http://schemas.openxmlformats.org/presentationml/2006/main">
  <p:tag name="DVSHAPEID" val="HxgYm0YWZuXr4Ztp7hgxwm"/>
</p:tagLst>
</file>

<file path=ppt/tags/tag133.xml><?xml version="1.0" encoding="utf-8"?>
<p:tagLst xmlns:a="http://schemas.openxmlformats.org/drawingml/2006/main" xmlns:r="http://schemas.openxmlformats.org/officeDocument/2006/relationships" xmlns:p="http://schemas.openxmlformats.org/presentationml/2006/main">
  <p:tag name="DVSHAPEID" val="HIzjYZfnvyrEgpR89rzwu0"/>
</p:tagLst>
</file>

<file path=ppt/tags/tag134.xml><?xml version="1.0" encoding="utf-8"?>
<p:tagLst xmlns:a="http://schemas.openxmlformats.org/drawingml/2006/main" xmlns:r="http://schemas.openxmlformats.org/officeDocument/2006/relationships" xmlns:p="http://schemas.openxmlformats.org/presentationml/2006/main">
  <p:tag name="DVSECTIONID" val="XnH93rf4t3vsP98GZKTkZU"/>
</p:tagLst>
</file>

<file path=ppt/tags/tag135.xml><?xml version="1.0" encoding="utf-8"?>
<p:tagLst xmlns:a="http://schemas.openxmlformats.org/drawingml/2006/main" xmlns:r="http://schemas.openxmlformats.org/officeDocument/2006/relationships" xmlns:p="http://schemas.openxmlformats.org/presentationml/2006/main">
  <p:tag name="DVSHAPEID" val="wUSGpvKQ28qkPxp21YGCZp"/>
</p:tagLst>
</file>

<file path=ppt/tags/tag136.xml><?xml version="1.0" encoding="utf-8"?>
<p:tagLst xmlns:a="http://schemas.openxmlformats.org/drawingml/2006/main" xmlns:r="http://schemas.openxmlformats.org/officeDocument/2006/relationships" xmlns:p="http://schemas.openxmlformats.org/presentationml/2006/main">
  <p:tag name="DVSHAPEID" val="ZpJ3xY8OY0SHbFrhAKCEvi"/>
</p:tagLst>
</file>

<file path=ppt/tags/tag137.xml><?xml version="1.0" encoding="utf-8"?>
<p:tagLst xmlns:a="http://schemas.openxmlformats.org/drawingml/2006/main" xmlns:r="http://schemas.openxmlformats.org/officeDocument/2006/relationships" xmlns:p="http://schemas.openxmlformats.org/presentationml/2006/main">
  <p:tag name="DVSECTIONID" val="OS8Bo5FbZrjekCNg8IPyiU"/>
</p:tagLst>
</file>

<file path=ppt/tags/tag138.xml><?xml version="1.0" encoding="utf-8"?>
<p:tagLst xmlns:a="http://schemas.openxmlformats.org/drawingml/2006/main" xmlns:r="http://schemas.openxmlformats.org/officeDocument/2006/relationships" xmlns:p="http://schemas.openxmlformats.org/presentationml/2006/main">
  <p:tag name="DVSHAPEID" val="dVAkJ6pAPS07UsXlXLIdaq"/>
</p:tagLst>
</file>

<file path=ppt/tags/tag139.xml><?xml version="1.0" encoding="utf-8"?>
<p:tagLst xmlns:a="http://schemas.openxmlformats.org/drawingml/2006/main" xmlns:r="http://schemas.openxmlformats.org/officeDocument/2006/relationships" xmlns:p="http://schemas.openxmlformats.org/presentationml/2006/main">
  <p:tag name="DVSHAPEID" val="s7lJBKoWZlUGbNtcf1pnaZ"/>
</p:tagLst>
</file>

<file path=ppt/tags/tag14.xml><?xml version="1.0" encoding="utf-8"?>
<p:tagLst xmlns:a="http://schemas.openxmlformats.org/drawingml/2006/main" xmlns:r="http://schemas.openxmlformats.org/officeDocument/2006/relationships" xmlns:p="http://schemas.openxmlformats.org/presentationml/2006/main">
  <p:tag name="DVSHAPEID" val="GRhNHjhg5nThhgvDjsnW6K"/>
</p:tagLst>
</file>

<file path=ppt/tags/tag140.xml><?xml version="1.0" encoding="utf-8"?>
<p:tagLst xmlns:a="http://schemas.openxmlformats.org/drawingml/2006/main" xmlns:r="http://schemas.openxmlformats.org/officeDocument/2006/relationships" xmlns:p="http://schemas.openxmlformats.org/presentationml/2006/main">
  <p:tag name="DVSECTIONID" val="9Aa4v4w5pUT3yP1s29pi34"/>
</p:tagLst>
</file>

<file path=ppt/tags/tag141.xml><?xml version="1.0" encoding="utf-8"?>
<p:tagLst xmlns:a="http://schemas.openxmlformats.org/drawingml/2006/main" xmlns:r="http://schemas.openxmlformats.org/officeDocument/2006/relationships" xmlns:p="http://schemas.openxmlformats.org/presentationml/2006/main">
  <p:tag name="DVSHAPEID" val="G4KZkeMRVh8NtsYZvFcSSF"/>
</p:tagLst>
</file>

<file path=ppt/tags/tag142.xml><?xml version="1.0" encoding="utf-8"?>
<p:tagLst xmlns:a="http://schemas.openxmlformats.org/drawingml/2006/main" xmlns:r="http://schemas.openxmlformats.org/officeDocument/2006/relationships" xmlns:p="http://schemas.openxmlformats.org/presentationml/2006/main">
  <p:tag name="DVSHAPEID" val="cdgaRKwHONfsrhZCp998qC"/>
</p:tagLst>
</file>

<file path=ppt/tags/tag143.xml><?xml version="1.0" encoding="utf-8"?>
<p:tagLst xmlns:a="http://schemas.openxmlformats.org/drawingml/2006/main" xmlns:r="http://schemas.openxmlformats.org/officeDocument/2006/relationships" xmlns:p="http://schemas.openxmlformats.org/presentationml/2006/main">
  <p:tag name="DVSHAPEID" val="x00H0Tf3IKfAFSQQwgb3CX"/>
</p:tagLst>
</file>

<file path=ppt/tags/tag144.xml><?xml version="1.0" encoding="utf-8"?>
<p:tagLst xmlns:a="http://schemas.openxmlformats.org/drawingml/2006/main" xmlns:r="http://schemas.openxmlformats.org/officeDocument/2006/relationships" xmlns:p="http://schemas.openxmlformats.org/presentationml/2006/main">
  <p:tag name="DVSECTIONID" val="8BPwTJCavqCUIxqkzAFU1p"/>
</p:tagLst>
</file>

<file path=ppt/tags/tag145.xml><?xml version="1.0" encoding="utf-8"?>
<p:tagLst xmlns:a="http://schemas.openxmlformats.org/drawingml/2006/main" xmlns:r="http://schemas.openxmlformats.org/officeDocument/2006/relationships" xmlns:p="http://schemas.openxmlformats.org/presentationml/2006/main">
  <p:tag name="DVSHAPEID" val="mqpsTfM8Nc8dQj0xfCu7zm"/>
</p:tagLst>
</file>

<file path=ppt/tags/tag146.xml><?xml version="1.0" encoding="utf-8"?>
<p:tagLst xmlns:a="http://schemas.openxmlformats.org/drawingml/2006/main" xmlns:r="http://schemas.openxmlformats.org/officeDocument/2006/relationships" xmlns:p="http://schemas.openxmlformats.org/presentationml/2006/main">
  <p:tag name="DVSHAPEID" val="MgRQjwv32qIAEAhxZ0gAW2"/>
</p:tagLst>
</file>

<file path=ppt/tags/tag147.xml><?xml version="1.0" encoding="utf-8"?>
<p:tagLst xmlns:a="http://schemas.openxmlformats.org/drawingml/2006/main" xmlns:r="http://schemas.openxmlformats.org/officeDocument/2006/relationships" xmlns:p="http://schemas.openxmlformats.org/presentationml/2006/main">
  <p:tag name="DVSECTIONID" val="3D5R5ApSrM0RPoQMDX5lnH"/>
</p:tagLst>
</file>

<file path=ppt/tags/tag148.xml><?xml version="1.0" encoding="utf-8"?>
<p:tagLst xmlns:a="http://schemas.openxmlformats.org/drawingml/2006/main" xmlns:r="http://schemas.openxmlformats.org/officeDocument/2006/relationships" xmlns:p="http://schemas.openxmlformats.org/presentationml/2006/main">
  <p:tag name="DVSHAPEID" val="Q4t4UhNJvLAM40OKHVqPvb"/>
</p:tagLst>
</file>

<file path=ppt/tags/tag149.xml><?xml version="1.0" encoding="utf-8"?>
<p:tagLst xmlns:a="http://schemas.openxmlformats.org/drawingml/2006/main" xmlns:r="http://schemas.openxmlformats.org/officeDocument/2006/relationships" xmlns:p="http://schemas.openxmlformats.org/presentationml/2006/main">
  <p:tag name="DVSHAPEID" val="SFFSUBwgEMnn5gH9dhjYb5"/>
</p:tagLst>
</file>

<file path=ppt/tags/tag15.xml><?xml version="1.0" encoding="utf-8"?>
<p:tagLst xmlns:a="http://schemas.openxmlformats.org/drawingml/2006/main" xmlns:r="http://schemas.openxmlformats.org/officeDocument/2006/relationships" xmlns:p="http://schemas.openxmlformats.org/presentationml/2006/main">
  <p:tag name="DVSHAPEID" val="WH3FDF7Fa6q7xNOBMM12OE"/>
</p:tagLst>
</file>

<file path=ppt/tags/tag150.xml><?xml version="1.0" encoding="utf-8"?>
<p:tagLst xmlns:a="http://schemas.openxmlformats.org/drawingml/2006/main" xmlns:r="http://schemas.openxmlformats.org/officeDocument/2006/relationships" xmlns:p="http://schemas.openxmlformats.org/presentationml/2006/main">
  <p:tag name="DVSECTIONID" val="IpJ34IixKVelBmyp4aAV2q"/>
</p:tagLst>
</file>

<file path=ppt/tags/tag151.xml><?xml version="1.0" encoding="utf-8"?>
<p:tagLst xmlns:a="http://schemas.openxmlformats.org/drawingml/2006/main" xmlns:r="http://schemas.openxmlformats.org/officeDocument/2006/relationships" xmlns:p="http://schemas.openxmlformats.org/presentationml/2006/main">
  <p:tag name="DVSHAPEID" val="O4rJQyvOo4wtLG2G6Wf3X1"/>
</p:tagLst>
</file>

<file path=ppt/tags/tag152.xml><?xml version="1.0" encoding="utf-8"?>
<p:tagLst xmlns:a="http://schemas.openxmlformats.org/drawingml/2006/main" xmlns:r="http://schemas.openxmlformats.org/officeDocument/2006/relationships" xmlns:p="http://schemas.openxmlformats.org/presentationml/2006/main">
  <p:tag name="DVSHAPEID" val="sIa4gOEg3hpCzLBl7jbaym"/>
</p:tagLst>
</file>

<file path=ppt/tags/tag153.xml><?xml version="1.0" encoding="utf-8"?>
<p:tagLst xmlns:a="http://schemas.openxmlformats.org/drawingml/2006/main" xmlns:r="http://schemas.openxmlformats.org/officeDocument/2006/relationships" xmlns:p="http://schemas.openxmlformats.org/presentationml/2006/main">
  <p:tag name="DVSECTIONID" val="EZNnosk6XC0M0TWsaAdcPh"/>
</p:tagLst>
</file>

<file path=ppt/tags/tag154.xml><?xml version="1.0" encoding="utf-8"?>
<p:tagLst xmlns:a="http://schemas.openxmlformats.org/drawingml/2006/main" xmlns:r="http://schemas.openxmlformats.org/officeDocument/2006/relationships" xmlns:p="http://schemas.openxmlformats.org/presentationml/2006/main">
  <p:tag name="DVSHAPEID" val="EyIN76pi8I5MCIzLiH971f"/>
</p:tagLst>
</file>

<file path=ppt/tags/tag155.xml><?xml version="1.0" encoding="utf-8"?>
<p:tagLst xmlns:a="http://schemas.openxmlformats.org/drawingml/2006/main" xmlns:r="http://schemas.openxmlformats.org/officeDocument/2006/relationships" xmlns:p="http://schemas.openxmlformats.org/presentationml/2006/main">
  <p:tag name="DVSHAPEID" val="496h4LOVRNt53ClsHyQL8H"/>
</p:tagLst>
</file>

<file path=ppt/tags/tag156.xml><?xml version="1.0" encoding="utf-8"?>
<p:tagLst xmlns:a="http://schemas.openxmlformats.org/drawingml/2006/main" xmlns:r="http://schemas.openxmlformats.org/officeDocument/2006/relationships" xmlns:p="http://schemas.openxmlformats.org/presentationml/2006/main">
  <p:tag name="DVSHAPEID" val="wM8TMl1u1qkpuzGP1EtdQi"/>
</p:tagLst>
</file>

<file path=ppt/tags/tag157.xml><?xml version="1.0" encoding="utf-8"?>
<p:tagLst xmlns:a="http://schemas.openxmlformats.org/drawingml/2006/main" xmlns:r="http://schemas.openxmlformats.org/officeDocument/2006/relationships" xmlns:p="http://schemas.openxmlformats.org/presentationml/2006/main">
  <p:tag name="DVSHAPEID" val="jxEWqPZBgg6mCk8bZsTmM2"/>
</p:tagLst>
</file>

<file path=ppt/tags/tag158.xml><?xml version="1.0" encoding="utf-8"?>
<p:tagLst xmlns:a="http://schemas.openxmlformats.org/drawingml/2006/main" xmlns:r="http://schemas.openxmlformats.org/officeDocument/2006/relationships" xmlns:p="http://schemas.openxmlformats.org/presentationml/2006/main">
  <p:tag name="DVSECTIONID" val="AgR0CdUdaLdhKJgHjPdDYC"/>
</p:tagLst>
</file>

<file path=ppt/tags/tag159.xml><?xml version="1.0" encoding="utf-8"?>
<p:tagLst xmlns:a="http://schemas.openxmlformats.org/drawingml/2006/main" xmlns:r="http://schemas.openxmlformats.org/officeDocument/2006/relationships" xmlns:p="http://schemas.openxmlformats.org/presentationml/2006/main">
  <p:tag name="DVSHAPEID" val="j7WmHQE0jtvhM0OD2744Ya"/>
</p:tagLst>
</file>

<file path=ppt/tags/tag16.xml><?xml version="1.0" encoding="utf-8"?>
<p:tagLst xmlns:a="http://schemas.openxmlformats.org/drawingml/2006/main" xmlns:r="http://schemas.openxmlformats.org/officeDocument/2006/relationships" xmlns:p="http://schemas.openxmlformats.org/presentationml/2006/main">
  <p:tag name="DVSHAPEID" val="BhZln52lLgTENWZoBkdZwS"/>
</p:tagLst>
</file>

<file path=ppt/tags/tag160.xml><?xml version="1.0" encoding="utf-8"?>
<p:tagLst xmlns:a="http://schemas.openxmlformats.org/drawingml/2006/main" xmlns:r="http://schemas.openxmlformats.org/officeDocument/2006/relationships" xmlns:p="http://schemas.openxmlformats.org/presentationml/2006/main">
  <p:tag name="DVSECTIONID" val="lPlEtC0ZIPBnpxvnQ6cJse"/>
</p:tagLst>
</file>

<file path=ppt/tags/tag161.xml><?xml version="1.0" encoding="utf-8"?>
<p:tagLst xmlns:a="http://schemas.openxmlformats.org/drawingml/2006/main" xmlns:r="http://schemas.openxmlformats.org/officeDocument/2006/relationships" xmlns:p="http://schemas.openxmlformats.org/presentationml/2006/main">
  <p:tag name="DVSHAPEID" val="wnRxWaxHQmSGl0PqaGxhCm"/>
</p:tagLst>
</file>

<file path=ppt/tags/tag162.xml><?xml version="1.0" encoding="utf-8"?>
<p:tagLst xmlns:a="http://schemas.openxmlformats.org/drawingml/2006/main" xmlns:r="http://schemas.openxmlformats.org/officeDocument/2006/relationships" xmlns:p="http://schemas.openxmlformats.org/presentationml/2006/main">
  <p:tag name="DVSHAPEID" val="IbOe0i9ol658Bzu9UutBD9"/>
</p:tagLst>
</file>

<file path=ppt/tags/tag163.xml><?xml version="1.0" encoding="utf-8"?>
<p:tagLst xmlns:a="http://schemas.openxmlformats.org/drawingml/2006/main" xmlns:r="http://schemas.openxmlformats.org/officeDocument/2006/relationships" xmlns:p="http://schemas.openxmlformats.org/presentationml/2006/main">
  <p:tag name="DVSECTIONID" val="yJ8cbtgnZbjYU2FXKhda2n"/>
</p:tagLst>
</file>

<file path=ppt/tags/tag164.xml><?xml version="1.0" encoding="utf-8"?>
<p:tagLst xmlns:a="http://schemas.openxmlformats.org/drawingml/2006/main" xmlns:r="http://schemas.openxmlformats.org/officeDocument/2006/relationships" xmlns:p="http://schemas.openxmlformats.org/presentationml/2006/main">
  <p:tag name="DVSHAPEID" val="p6EOOCWowHy9EFJH9fys0M"/>
</p:tagLst>
</file>

<file path=ppt/tags/tag165.xml><?xml version="1.0" encoding="utf-8"?>
<p:tagLst xmlns:a="http://schemas.openxmlformats.org/drawingml/2006/main" xmlns:r="http://schemas.openxmlformats.org/officeDocument/2006/relationships" xmlns:p="http://schemas.openxmlformats.org/presentationml/2006/main">
  <p:tag name="DVSHAPEID" val="AdpfV1M2N1JzMHActwrXzo"/>
</p:tagLst>
</file>

<file path=ppt/tags/tag166.xml><?xml version="1.0" encoding="utf-8"?>
<p:tagLst xmlns:a="http://schemas.openxmlformats.org/drawingml/2006/main" xmlns:r="http://schemas.openxmlformats.org/officeDocument/2006/relationships" xmlns:p="http://schemas.openxmlformats.org/presentationml/2006/main">
  <p:tag name="DVSECTIONID" val="GnkJbVZ6rea6gCwgrwJlQq"/>
</p:tagLst>
</file>

<file path=ppt/tags/tag167.xml><?xml version="1.0" encoding="utf-8"?>
<p:tagLst xmlns:a="http://schemas.openxmlformats.org/drawingml/2006/main" xmlns:r="http://schemas.openxmlformats.org/officeDocument/2006/relationships" xmlns:p="http://schemas.openxmlformats.org/presentationml/2006/main">
  <p:tag name="DVSHAPEID" val="AsUOpcle2a9DwroyGUBtTx"/>
</p:tagLst>
</file>

<file path=ppt/tags/tag168.xml><?xml version="1.0" encoding="utf-8"?>
<p:tagLst xmlns:a="http://schemas.openxmlformats.org/drawingml/2006/main" xmlns:r="http://schemas.openxmlformats.org/officeDocument/2006/relationships" xmlns:p="http://schemas.openxmlformats.org/presentationml/2006/main">
  <p:tag name="DVSHAPEID" val="p5S17XL102ccCXk6BzHzYz"/>
</p:tagLst>
</file>

<file path=ppt/tags/tag169.xml><?xml version="1.0" encoding="utf-8"?>
<p:tagLst xmlns:a="http://schemas.openxmlformats.org/drawingml/2006/main" xmlns:r="http://schemas.openxmlformats.org/officeDocument/2006/relationships" xmlns:p="http://schemas.openxmlformats.org/presentationml/2006/main">
  <p:tag name="DVSHAPEID" val="p9b8NUPwl6u32PWo5ns196"/>
</p:tagLst>
</file>

<file path=ppt/tags/tag17.xml><?xml version="1.0" encoding="utf-8"?>
<p:tagLst xmlns:a="http://schemas.openxmlformats.org/drawingml/2006/main" xmlns:r="http://schemas.openxmlformats.org/officeDocument/2006/relationships" xmlns:p="http://schemas.openxmlformats.org/presentationml/2006/main">
  <p:tag name="DVSHAPEID" val="vJ8sr4Es2WBi6MFhh2DOk9"/>
</p:tagLst>
</file>

<file path=ppt/tags/tag170.xml><?xml version="1.0" encoding="utf-8"?>
<p:tagLst xmlns:a="http://schemas.openxmlformats.org/drawingml/2006/main" xmlns:r="http://schemas.openxmlformats.org/officeDocument/2006/relationships" xmlns:p="http://schemas.openxmlformats.org/presentationml/2006/main">
  <p:tag name="DVSHAPEID" val="qjOqdAj2LkyPGJPYaQctH6"/>
</p:tagLst>
</file>

<file path=ppt/tags/tag171.xml><?xml version="1.0" encoding="utf-8"?>
<p:tagLst xmlns:a="http://schemas.openxmlformats.org/drawingml/2006/main" xmlns:r="http://schemas.openxmlformats.org/officeDocument/2006/relationships" xmlns:p="http://schemas.openxmlformats.org/presentationml/2006/main">
  <p:tag name="DVSECTIONID" val="4qCtISlUvhba3LRsiknSJ4"/>
</p:tagLst>
</file>

<file path=ppt/tags/tag172.xml><?xml version="1.0" encoding="utf-8"?>
<p:tagLst xmlns:a="http://schemas.openxmlformats.org/drawingml/2006/main" xmlns:r="http://schemas.openxmlformats.org/officeDocument/2006/relationships" xmlns:p="http://schemas.openxmlformats.org/presentationml/2006/main">
  <p:tag name="DVSHAPEID" val="HzUvadtk6XpiIRjmHfdjka"/>
</p:tagLst>
</file>

<file path=ppt/tags/tag173.xml><?xml version="1.0" encoding="utf-8"?>
<p:tagLst xmlns:a="http://schemas.openxmlformats.org/drawingml/2006/main" xmlns:r="http://schemas.openxmlformats.org/officeDocument/2006/relationships" xmlns:p="http://schemas.openxmlformats.org/presentationml/2006/main">
  <p:tag name="DVSHAPEID" val="ud9cy7cCOGpkCewHp5zrdB"/>
</p:tagLst>
</file>

<file path=ppt/tags/tag174.xml><?xml version="1.0" encoding="utf-8"?>
<p:tagLst xmlns:a="http://schemas.openxmlformats.org/drawingml/2006/main" xmlns:r="http://schemas.openxmlformats.org/officeDocument/2006/relationships" xmlns:p="http://schemas.openxmlformats.org/presentationml/2006/main">
  <p:tag name="DVSECTIONID" val="ONM2ruQGqHxfiU7Hd7LxIS"/>
</p:tagLst>
</file>

<file path=ppt/tags/tag175.xml><?xml version="1.0" encoding="utf-8"?>
<p:tagLst xmlns:a="http://schemas.openxmlformats.org/drawingml/2006/main" xmlns:r="http://schemas.openxmlformats.org/officeDocument/2006/relationships" xmlns:p="http://schemas.openxmlformats.org/presentationml/2006/main">
  <p:tag name="DVSHAPEID" val="pn0YEN9WgoLw5HmXFm7u8J"/>
</p:tagLst>
</file>

<file path=ppt/tags/tag176.xml><?xml version="1.0" encoding="utf-8"?>
<p:tagLst xmlns:a="http://schemas.openxmlformats.org/drawingml/2006/main" xmlns:r="http://schemas.openxmlformats.org/officeDocument/2006/relationships" xmlns:p="http://schemas.openxmlformats.org/presentationml/2006/main">
  <p:tag name="DVSHAPEID" val="Sof4QZQ8JTXSNLcAsosSq1"/>
</p:tagLst>
</file>

<file path=ppt/tags/tag177.xml><?xml version="1.0" encoding="utf-8"?>
<p:tagLst xmlns:a="http://schemas.openxmlformats.org/drawingml/2006/main" xmlns:r="http://schemas.openxmlformats.org/officeDocument/2006/relationships" xmlns:p="http://schemas.openxmlformats.org/presentationml/2006/main">
  <p:tag name="DVSECTIONID" val="V5zKpZeoYXHZCOHFqR4PQu"/>
</p:tagLst>
</file>

<file path=ppt/tags/tag178.xml><?xml version="1.0" encoding="utf-8"?>
<p:tagLst xmlns:a="http://schemas.openxmlformats.org/drawingml/2006/main" xmlns:r="http://schemas.openxmlformats.org/officeDocument/2006/relationships" xmlns:p="http://schemas.openxmlformats.org/presentationml/2006/main">
  <p:tag name="DVSHAPEID" val="y69OlrqdjItGuBIzXa67ES"/>
</p:tagLst>
</file>

<file path=ppt/tags/tag179.xml><?xml version="1.0" encoding="utf-8"?>
<p:tagLst xmlns:a="http://schemas.openxmlformats.org/drawingml/2006/main" xmlns:r="http://schemas.openxmlformats.org/officeDocument/2006/relationships" xmlns:p="http://schemas.openxmlformats.org/presentationml/2006/main">
  <p:tag name="DVSHAPEID" val="ydUBK4TI2fjRP8V2DoHwAe"/>
</p:tagLst>
</file>

<file path=ppt/tags/tag18.xml><?xml version="1.0" encoding="utf-8"?>
<p:tagLst xmlns:a="http://schemas.openxmlformats.org/drawingml/2006/main" xmlns:r="http://schemas.openxmlformats.org/officeDocument/2006/relationships" xmlns:p="http://schemas.openxmlformats.org/presentationml/2006/main">
  <p:tag name="DVSHAPEID" val="bpKWs4vp2TOfjtcjeFMFAx"/>
</p:tagLst>
</file>

<file path=ppt/tags/tag19.xml><?xml version="1.0" encoding="utf-8"?>
<p:tagLst xmlns:a="http://schemas.openxmlformats.org/drawingml/2006/main" xmlns:r="http://schemas.openxmlformats.org/officeDocument/2006/relationships" xmlns:p="http://schemas.openxmlformats.org/presentationml/2006/main">
  <p:tag name="DVSHAPEID" val="qepXx3DrHukMbAF8UjbIY1"/>
</p:tagLst>
</file>

<file path=ppt/tags/tag2.xml><?xml version="1.0" encoding="utf-8"?>
<p:tagLst xmlns:a="http://schemas.openxmlformats.org/drawingml/2006/main" xmlns:r="http://schemas.openxmlformats.org/officeDocument/2006/relationships" xmlns:p="http://schemas.openxmlformats.org/presentationml/2006/main">
  <p:tag name="DVSHAPEID" val="mDMADUwHq7ikPMkad0hKt1"/>
</p:tagLst>
</file>

<file path=ppt/tags/tag20.xml><?xml version="1.0" encoding="utf-8"?>
<p:tagLst xmlns:a="http://schemas.openxmlformats.org/drawingml/2006/main" xmlns:r="http://schemas.openxmlformats.org/officeDocument/2006/relationships" xmlns:p="http://schemas.openxmlformats.org/presentationml/2006/main">
  <p:tag name="DVSHAPEID" val="sAbyckBYQNOEYwwuxsMBbk"/>
</p:tagLst>
</file>

<file path=ppt/tags/tag21.xml><?xml version="1.0" encoding="utf-8"?>
<p:tagLst xmlns:a="http://schemas.openxmlformats.org/drawingml/2006/main" xmlns:r="http://schemas.openxmlformats.org/officeDocument/2006/relationships" xmlns:p="http://schemas.openxmlformats.org/presentationml/2006/main">
  <p:tag name="DVSHAPEID" val="ayiZ7ADsDuAccV3bGqjCyF"/>
</p:tagLst>
</file>

<file path=ppt/tags/tag22.xml><?xml version="1.0" encoding="utf-8"?>
<p:tagLst xmlns:a="http://schemas.openxmlformats.org/drawingml/2006/main" xmlns:r="http://schemas.openxmlformats.org/officeDocument/2006/relationships" xmlns:p="http://schemas.openxmlformats.org/presentationml/2006/main">
  <p:tag name="DVSHAPEID" val="2y0ho6mMA8o14wdA3pfeUv"/>
</p:tagLst>
</file>

<file path=ppt/tags/tag23.xml><?xml version="1.0" encoding="utf-8"?>
<p:tagLst xmlns:a="http://schemas.openxmlformats.org/drawingml/2006/main" xmlns:r="http://schemas.openxmlformats.org/officeDocument/2006/relationships" xmlns:p="http://schemas.openxmlformats.org/presentationml/2006/main">
  <p:tag name="DVSHAPEID" val="jOUzxFEr9lRvvKYQcw5RTr"/>
</p:tagLst>
</file>

<file path=ppt/tags/tag24.xml><?xml version="1.0" encoding="utf-8"?>
<p:tagLst xmlns:a="http://schemas.openxmlformats.org/drawingml/2006/main" xmlns:r="http://schemas.openxmlformats.org/officeDocument/2006/relationships" xmlns:p="http://schemas.openxmlformats.org/presentationml/2006/main">
  <p:tag name="DVSHAPEID" val="9z0sBddI93CR0JI1Hy4fXx"/>
</p:tagLst>
</file>

<file path=ppt/tags/tag25.xml><?xml version="1.0" encoding="utf-8"?>
<p:tagLst xmlns:a="http://schemas.openxmlformats.org/drawingml/2006/main" xmlns:r="http://schemas.openxmlformats.org/officeDocument/2006/relationships" xmlns:p="http://schemas.openxmlformats.org/presentationml/2006/main">
  <p:tag name="DVSHAPEID" val="JZuMunXpJKrK1hwvv9FFaH"/>
</p:tagLst>
</file>

<file path=ppt/tags/tag26.xml><?xml version="1.0" encoding="utf-8"?>
<p:tagLst xmlns:a="http://schemas.openxmlformats.org/drawingml/2006/main" xmlns:r="http://schemas.openxmlformats.org/officeDocument/2006/relationships" xmlns:p="http://schemas.openxmlformats.org/presentationml/2006/main">
  <p:tag name="DVSHAPEID" val="UnbC6xZz5J5CP1XPJQKJjS"/>
</p:tagLst>
</file>

<file path=ppt/tags/tag27.xml><?xml version="1.0" encoding="utf-8"?>
<p:tagLst xmlns:a="http://schemas.openxmlformats.org/drawingml/2006/main" xmlns:r="http://schemas.openxmlformats.org/officeDocument/2006/relationships" xmlns:p="http://schemas.openxmlformats.org/presentationml/2006/main">
  <p:tag name="DVSHAPEID" val="pfIqub2UAhm147ARgqpaEH"/>
</p:tagLst>
</file>

<file path=ppt/tags/tag28.xml><?xml version="1.0" encoding="utf-8"?>
<p:tagLst xmlns:a="http://schemas.openxmlformats.org/drawingml/2006/main" xmlns:r="http://schemas.openxmlformats.org/officeDocument/2006/relationships" xmlns:p="http://schemas.openxmlformats.org/presentationml/2006/main">
  <p:tag name="DVSHAPEID" val="ForvxFqPVro2XWUG2Nwb9N"/>
</p:tagLst>
</file>

<file path=ppt/tags/tag29.xml><?xml version="1.0" encoding="utf-8"?>
<p:tagLst xmlns:a="http://schemas.openxmlformats.org/drawingml/2006/main" xmlns:r="http://schemas.openxmlformats.org/officeDocument/2006/relationships" xmlns:p="http://schemas.openxmlformats.org/presentationml/2006/main">
  <p:tag name="DVSHAPEID" val="gOWQfRAkk8dHAjYZEntLmV"/>
</p:tagLst>
</file>

<file path=ppt/tags/tag3.xml><?xml version="1.0" encoding="utf-8"?>
<p:tagLst xmlns:a="http://schemas.openxmlformats.org/drawingml/2006/main" xmlns:r="http://schemas.openxmlformats.org/officeDocument/2006/relationships" xmlns:p="http://schemas.openxmlformats.org/presentationml/2006/main">
  <p:tag name="DVSHAPEID" val="t8B07UIldZyaKCOhfwK5Rg"/>
</p:tagLst>
</file>

<file path=ppt/tags/tag30.xml><?xml version="1.0" encoding="utf-8"?>
<p:tagLst xmlns:a="http://schemas.openxmlformats.org/drawingml/2006/main" xmlns:r="http://schemas.openxmlformats.org/officeDocument/2006/relationships" xmlns:p="http://schemas.openxmlformats.org/presentationml/2006/main">
  <p:tag name="DVSHAPEID" val="pNsFZPFeEpK56CpmCbcNSG"/>
</p:tagLst>
</file>

<file path=ppt/tags/tag31.xml><?xml version="1.0" encoding="utf-8"?>
<p:tagLst xmlns:a="http://schemas.openxmlformats.org/drawingml/2006/main" xmlns:r="http://schemas.openxmlformats.org/officeDocument/2006/relationships" xmlns:p="http://schemas.openxmlformats.org/presentationml/2006/main">
  <p:tag name="DVSHAPEID" val="wNFNjw7CeZY0jnSLX7eh6p"/>
</p:tagLst>
</file>

<file path=ppt/tags/tag32.xml><?xml version="1.0" encoding="utf-8"?>
<p:tagLst xmlns:a="http://schemas.openxmlformats.org/drawingml/2006/main" xmlns:r="http://schemas.openxmlformats.org/officeDocument/2006/relationships" xmlns:p="http://schemas.openxmlformats.org/presentationml/2006/main">
  <p:tag name="DVSHAPEID" val="C8NFYwIhiYhJhFZbv962aL"/>
</p:tagLst>
</file>

<file path=ppt/tags/tag33.xml><?xml version="1.0" encoding="utf-8"?>
<p:tagLst xmlns:a="http://schemas.openxmlformats.org/drawingml/2006/main" xmlns:r="http://schemas.openxmlformats.org/officeDocument/2006/relationships" xmlns:p="http://schemas.openxmlformats.org/presentationml/2006/main">
  <p:tag name="DVSHAPEID" val="76i1tQe5zAz7aw0DyBUXHZ"/>
</p:tagLst>
</file>

<file path=ppt/tags/tag34.xml><?xml version="1.0" encoding="utf-8"?>
<p:tagLst xmlns:a="http://schemas.openxmlformats.org/drawingml/2006/main" xmlns:r="http://schemas.openxmlformats.org/officeDocument/2006/relationships" xmlns:p="http://schemas.openxmlformats.org/presentationml/2006/main">
  <p:tag name="DVSHAPEID" val="IA5dMLB5b4eR1HnW2R2doH"/>
</p:tagLst>
</file>

<file path=ppt/tags/tag35.xml><?xml version="1.0" encoding="utf-8"?>
<p:tagLst xmlns:a="http://schemas.openxmlformats.org/drawingml/2006/main" xmlns:r="http://schemas.openxmlformats.org/officeDocument/2006/relationships" xmlns:p="http://schemas.openxmlformats.org/presentationml/2006/main">
  <p:tag name="DVSHAPEID" val="MUjF1MNAKUiEiaXSBZW5hA"/>
</p:tagLst>
</file>

<file path=ppt/tags/tag36.xml><?xml version="1.0" encoding="utf-8"?>
<p:tagLst xmlns:a="http://schemas.openxmlformats.org/drawingml/2006/main" xmlns:r="http://schemas.openxmlformats.org/officeDocument/2006/relationships" xmlns:p="http://schemas.openxmlformats.org/presentationml/2006/main">
  <p:tag name="DVSHAPEID" val="vmg0wKSJ0JyQwAZAALekJG"/>
</p:tagLst>
</file>

<file path=ppt/tags/tag37.xml><?xml version="1.0" encoding="utf-8"?>
<p:tagLst xmlns:a="http://schemas.openxmlformats.org/drawingml/2006/main" xmlns:r="http://schemas.openxmlformats.org/officeDocument/2006/relationships" xmlns:p="http://schemas.openxmlformats.org/presentationml/2006/main">
  <p:tag name="DVSHAPEID" val="JLDymH7uIRKboXp0f3H0Uy"/>
</p:tagLst>
</file>

<file path=ppt/tags/tag38.xml><?xml version="1.0" encoding="utf-8"?>
<p:tagLst xmlns:a="http://schemas.openxmlformats.org/drawingml/2006/main" xmlns:r="http://schemas.openxmlformats.org/officeDocument/2006/relationships" xmlns:p="http://schemas.openxmlformats.org/presentationml/2006/main">
  <p:tag name="DVSHAPEID" val="1sPb3povrsGi0BHgVew7ko"/>
</p:tagLst>
</file>

<file path=ppt/tags/tag39.xml><?xml version="1.0" encoding="utf-8"?>
<p:tagLst xmlns:a="http://schemas.openxmlformats.org/drawingml/2006/main" xmlns:r="http://schemas.openxmlformats.org/officeDocument/2006/relationships" xmlns:p="http://schemas.openxmlformats.org/presentationml/2006/main">
  <p:tag name="DVSHAPEID" val="CeOBOVgeTktcyR4sdf7SW5"/>
</p:tagLst>
</file>

<file path=ppt/tags/tag4.xml><?xml version="1.0" encoding="utf-8"?>
<p:tagLst xmlns:a="http://schemas.openxmlformats.org/drawingml/2006/main" xmlns:r="http://schemas.openxmlformats.org/officeDocument/2006/relationships" xmlns:p="http://schemas.openxmlformats.org/presentationml/2006/main">
  <p:tag name="DVSHAPEID" val="nd67pw8jjVKkaDYDNCY4Ui"/>
</p:tagLst>
</file>

<file path=ppt/tags/tag40.xml><?xml version="1.0" encoding="utf-8"?>
<p:tagLst xmlns:a="http://schemas.openxmlformats.org/drawingml/2006/main" xmlns:r="http://schemas.openxmlformats.org/officeDocument/2006/relationships" xmlns:p="http://schemas.openxmlformats.org/presentationml/2006/main">
  <p:tag name="DVSHAPEID" val="K3jzazVp9cNCQAnsAseczl"/>
</p:tagLst>
</file>

<file path=ppt/tags/tag41.xml><?xml version="1.0" encoding="utf-8"?>
<p:tagLst xmlns:a="http://schemas.openxmlformats.org/drawingml/2006/main" xmlns:r="http://schemas.openxmlformats.org/officeDocument/2006/relationships" xmlns:p="http://schemas.openxmlformats.org/presentationml/2006/main">
  <p:tag name="DVSHAPEID" val="ak5C9mIxT5axo7PIneBkNI"/>
</p:tagLst>
</file>

<file path=ppt/tags/tag42.xml><?xml version="1.0" encoding="utf-8"?>
<p:tagLst xmlns:a="http://schemas.openxmlformats.org/drawingml/2006/main" xmlns:r="http://schemas.openxmlformats.org/officeDocument/2006/relationships" xmlns:p="http://schemas.openxmlformats.org/presentationml/2006/main">
  <p:tag name="DVSHAPEID" val="06wNHqkR4h53KGosCiW6Qq"/>
</p:tagLst>
</file>

<file path=ppt/tags/tag43.xml><?xml version="1.0" encoding="utf-8"?>
<p:tagLst xmlns:a="http://schemas.openxmlformats.org/drawingml/2006/main" xmlns:r="http://schemas.openxmlformats.org/officeDocument/2006/relationships" xmlns:p="http://schemas.openxmlformats.org/presentationml/2006/main">
  <p:tag name="DVSHAPEID" val="eG7puE4ahRxskZ6mFic21S"/>
</p:tagLst>
</file>

<file path=ppt/tags/tag44.xml><?xml version="1.0" encoding="utf-8"?>
<p:tagLst xmlns:a="http://schemas.openxmlformats.org/drawingml/2006/main" xmlns:r="http://schemas.openxmlformats.org/officeDocument/2006/relationships" xmlns:p="http://schemas.openxmlformats.org/presentationml/2006/main">
  <p:tag name="DVSHAPEID" val="awASfAmDm1KGHBh5yfhmyg"/>
</p:tagLst>
</file>

<file path=ppt/tags/tag45.xml><?xml version="1.0" encoding="utf-8"?>
<p:tagLst xmlns:a="http://schemas.openxmlformats.org/drawingml/2006/main" xmlns:r="http://schemas.openxmlformats.org/officeDocument/2006/relationships" xmlns:p="http://schemas.openxmlformats.org/presentationml/2006/main">
  <p:tag name="DVSHAPEID" val="tZYXxoBahJ2wzBGN7MaCLQ"/>
</p:tagLst>
</file>

<file path=ppt/tags/tag46.xml><?xml version="1.0" encoding="utf-8"?>
<p:tagLst xmlns:a="http://schemas.openxmlformats.org/drawingml/2006/main" xmlns:r="http://schemas.openxmlformats.org/officeDocument/2006/relationships" xmlns:p="http://schemas.openxmlformats.org/presentationml/2006/main">
  <p:tag name="DVSHAPEID" val="t7ncEtOrrrvU2AUi2X1cJ1"/>
</p:tagLst>
</file>

<file path=ppt/tags/tag47.xml><?xml version="1.0" encoding="utf-8"?>
<p:tagLst xmlns:a="http://schemas.openxmlformats.org/drawingml/2006/main" xmlns:r="http://schemas.openxmlformats.org/officeDocument/2006/relationships" xmlns:p="http://schemas.openxmlformats.org/presentationml/2006/main">
  <p:tag name="DVSHAPEID" val="v3mn9K3hwkmqg70Q51YGId"/>
</p:tagLst>
</file>

<file path=ppt/tags/tag48.xml><?xml version="1.0" encoding="utf-8"?>
<p:tagLst xmlns:a="http://schemas.openxmlformats.org/drawingml/2006/main" xmlns:r="http://schemas.openxmlformats.org/officeDocument/2006/relationships" xmlns:p="http://schemas.openxmlformats.org/presentationml/2006/main">
  <p:tag name="DVSHAPEID" val="Jr1PRKc1cfesU1GlytPyno"/>
</p:tagLst>
</file>

<file path=ppt/tags/tag49.xml><?xml version="1.0" encoding="utf-8"?>
<p:tagLst xmlns:a="http://schemas.openxmlformats.org/drawingml/2006/main" xmlns:r="http://schemas.openxmlformats.org/officeDocument/2006/relationships" xmlns:p="http://schemas.openxmlformats.org/presentationml/2006/main">
  <p:tag name="DVSHAPEID" val="GJ5Zj0cI1EdhjVlkTj5u87"/>
</p:tagLst>
</file>

<file path=ppt/tags/tag5.xml><?xml version="1.0" encoding="utf-8"?>
<p:tagLst xmlns:a="http://schemas.openxmlformats.org/drawingml/2006/main" xmlns:r="http://schemas.openxmlformats.org/officeDocument/2006/relationships" xmlns:p="http://schemas.openxmlformats.org/presentationml/2006/main">
  <p:tag name="DVSHAPEID" val="LE1IlWLKZo9dKoU0ubdTGC"/>
</p:tagLst>
</file>

<file path=ppt/tags/tag50.xml><?xml version="1.0" encoding="utf-8"?>
<p:tagLst xmlns:a="http://schemas.openxmlformats.org/drawingml/2006/main" xmlns:r="http://schemas.openxmlformats.org/officeDocument/2006/relationships" xmlns:p="http://schemas.openxmlformats.org/presentationml/2006/main">
  <p:tag name="DVSHAPEID" val="4cJt46lmdGNccJBXEyEAdA"/>
</p:tagLst>
</file>

<file path=ppt/tags/tag51.xml><?xml version="1.0" encoding="utf-8"?>
<p:tagLst xmlns:a="http://schemas.openxmlformats.org/drawingml/2006/main" xmlns:r="http://schemas.openxmlformats.org/officeDocument/2006/relationships" xmlns:p="http://schemas.openxmlformats.org/presentationml/2006/main">
  <p:tag name="DVSHAPEID" val="GXIc4rJ0DsmsTYj7XLwirc"/>
</p:tagLst>
</file>

<file path=ppt/tags/tag52.xml><?xml version="1.0" encoding="utf-8"?>
<p:tagLst xmlns:a="http://schemas.openxmlformats.org/drawingml/2006/main" xmlns:r="http://schemas.openxmlformats.org/officeDocument/2006/relationships" xmlns:p="http://schemas.openxmlformats.org/presentationml/2006/main">
  <p:tag name="DVSHAPEID" val="NlnwNLAlG6JuvMKS1UCd3k"/>
</p:tagLst>
</file>

<file path=ppt/tags/tag53.xml><?xml version="1.0" encoding="utf-8"?>
<p:tagLst xmlns:a="http://schemas.openxmlformats.org/drawingml/2006/main" xmlns:r="http://schemas.openxmlformats.org/officeDocument/2006/relationships" xmlns:p="http://schemas.openxmlformats.org/presentationml/2006/main">
  <p:tag name="DVSECTIONID" val="IYhStLLdBEh9z1vNiWCl4F"/>
</p:tagLst>
</file>

<file path=ppt/tags/tag54.xml><?xml version="1.0" encoding="utf-8"?>
<p:tagLst xmlns:a="http://schemas.openxmlformats.org/drawingml/2006/main" xmlns:r="http://schemas.openxmlformats.org/officeDocument/2006/relationships" xmlns:p="http://schemas.openxmlformats.org/presentationml/2006/main">
  <p:tag name="DVSHAPEID" val="DNsXlA7g7clWSGsG4Rs2IA"/>
</p:tagLst>
</file>

<file path=ppt/tags/tag55.xml><?xml version="1.0" encoding="utf-8"?>
<p:tagLst xmlns:a="http://schemas.openxmlformats.org/drawingml/2006/main" xmlns:r="http://schemas.openxmlformats.org/officeDocument/2006/relationships" xmlns:p="http://schemas.openxmlformats.org/presentationml/2006/main">
  <p:tag name="DVSHAPEID" val="yihi0xGTsT1qsMirEDhIPu"/>
</p:tagLst>
</file>

<file path=ppt/tags/tag56.xml><?xml version="1.0" encoding="utf-8"?>
<p:tagLst xmlns:a="http://schemas.openxmlformats.org/drawingml/2006/main" xmlns:r="http://schemas.openxmlformats.org/officeDocument/2006/relationships" xmlns:p="http://schemas.openxmlformats.org/presentationml/2006/main">
  <p:tag name="DVSECTIONID" val="Vlxnr10EoX6Mv7y5V24gc3"/>
</p:tagLst>
</file>

<file path=ppt/tags/tag57.xml><?xml version="1.0" encoding="utf-8"?>
<p:tagLst xmlns:a="http://schemas.openxmlformats.org/drawingml/2006/main" xmlns:r="http://schemas.openxmlformats.org/officeDocument/2006/relationships" xmlns:p="http://schemas.openxmlformats.org/presentationml/2006/main">
  <p:tag name="DVSHAPEID" val="DGW0dJMdmOL3f9G2AzzeJs"/>
</p:tagLst>
</file>

<file path=ppt/tags/tag58.xml><?xml version="1.0" encoding="utf-8"?>
<p:tagLst xmlns:a="http://schemas.openxmlformats.org/drawingml/2006/main" xmlns:r="http://schemas.openxmlformats.org/officeDocument/2006/relationships" xmlns:p="http://schemas.openxmlformats.org/presentationml/2006/main">
  <p:tag name="DVSHAPEID" val="UreGoDdPK0K3EAmZkW6fxc"/>
</p:tagLst>
</file>

<file path=ppt/tags/tag59.xml><?xml version="1.0" encoding="utf-8"?>
<p:tagLst xmlns:a="http://schemas.openxmlformats.org/drawingml/2006/main" xmlns:r="http://schemas.openxmlformats.org/officeDocument/2006/relationships" xmlns:p="http://schemas.openxmlformats.org/presentationml/2006/main">
  <p:tag name="DVSECTIONID" val="M44Afbd87rR23Vl5kJdWfj"/>
</p:tagLst>
</file>

<file path=ppt/tags/tag6.xml><?xml version="1.0" encoding="utf-8"?>
<p:tagLst xmlns:a="http://schemas.openxmlformats.org/drawingml/2006/main" xmlns:r="http://schemas.openxmlformats.org/officeDocument/2006/relationships" xmlns:p="http://schemas.openxmlformats.org/presentationml/2006/main">
  <p:tag name="DVSHAPEID" val="qqsaiBJ76Nl5rr5HabxyVm"/>
</p:tagLst>
</file>

<file path=ppt/tags/tag60.xml><?xml version="1.0" encoding="utf-8"?>
<p:tagLst xmlns:a="http://schemas.openxmlformats.org/drawingml/2006/main" xmlns:r="http://schemas.openxmlformats.org/officeDocument/2006/relationships" xmlns:p="http://schemas.openxmlformats.org/presentationml/2006/main">
  <p:tag name="DVSHAPEID" val="Fpx8LB3H8BKbLuMwk9Zw4L"/>
</p:tagLst>
</file>

<file path=ppt/tags/tag61.xml><?xml version="1.0" encoding="utf-8"?>
<p:tagLst xmlns:a="http://schemas.openxmlformats.org/drawingml/2006/main" xmlns:r="http://schemas.openxmlformats.org/officeDocument/2006/relationships" xmlns:p="http://schemas.openxmlformats.org/presentationml/2006/main">
  <p:tag name="DVSHAPEID" val="ibu5GAfC7tUIMO9gRBM2S9"/>
</p:tagLst>
</file>

<file path=ppt/tags/tag62.xml><?xml version="1.0" encoding="utf-8"?>
<p:tagLst xmlns:a="http://schemas.openxmlformats.org/drawingml/2006/main" xmlns:r="http://schemas.openxmlformats.org/officeDocument/2006/relationships" xmlns:p="http://schemas.openxmlformats.org/presentationml/2006/main">
  <p:tag name="DVSECTIONID" val="Us4CJQHk2gNt1h4SWZ7xa2"/>
</p:tagLst>
</file>

<file path=ppt/tags/tag63.xml><?xml version="1.0" encoding="utf-8"?>
<p:tagLst xmlns:a="http://schemas.openxmlformats.org/drawingml/2006/main" xmlns:r="http://schemas.openxmlformats.org/officeDocument/2006/relationships" xmlns:p="http://schemas.openxmlformats.org/presentationml/2006/main">
  <p:tag name="DVSHAPEID" val="sQOtF8ZtvmDuQKk1KzeySn"/>
</p:tagLst>
</file>

<file path=ppt/tags/tag64.xml><?xml version="1.0" encoding="utf-8"?>
<p:tagLst xmlns:a="http://schemas.openxmlformats.org/drawingml/2006/main" xmlns:r="http://schemas.openxmlformats.org/officeDocument/2006/relationships" xmlns:p="http://schemas.openxmlformats.org/presentationml/2006/main">
  <p:tag name="DVSHAPEID" val="YQkiZS6x9QEuuCNWqW20NH"/>
</p:tagLst>
</file>

<file path=ppt/tags/tag65.xml><?xml version="1.0" encoding="utf-8"?>
<p:tagLst xmlns:a="http://schemas.openxmlformats.org/drawingml/2006/main" xmlns:r="http://schemas.openxmlformats.org/officeDocument/2006/relationships" xmlns:p="http://schemas.openxmlformats.org/presentationml/2006/main">
  <p:tag name="DVSHAPEID" val="JXZvepm7bTE5SY9n96nXcN"/>
</p:tagLst>
</file>

<file path=ppt/tags/tag66.xml><?xml version="1.0" encoding="utf-8"?>
<p:tagLst xmlns:a="http://schemas.openxmlformats.org/drawingml/2006/main" xmlns:r="http://schemas.openxmlformats.org/officeDocument/2006/relationships" xmlns:p="http://schemas.openxmlformats.org/presentationml/2006/main">
  <p:tag name="DVSHAPEID" val="QlfHeN9ivRAh7miuDGb2EK"/>
</p:tagLst>
</file>

<file path=ppt/tags/tag67.xml><?xml version="1.0" encoding="utf-8"?>
<p:tagLst xmlns:a="http://schemas.openxmlformats.org/drawingml/2006/main" xmlns:r="http://schemas.openxmlformats.org/officeDocument/2006/relationships" xmlns:p="http://schemas.openxmlformats.org/presentationml/2006/main">
  <p:tag name="DVSECTIONID" val="AbnTMtXov0unS3iDuaSWLc"/>
</p:tagLst>
</file>

<file path=ppt/tags/tag68.xml><?xml version="1.0" encoding="utf-8"?>
<p:tagLst xmlns:a="http://schemas.openxmlformats.org/drawingml/2006/main" xmlns:r="http://schemas.openxmlformats.org/officeDocument/2006/relationships" xmlns:p="http://schemas.openxmlformats.org/presentationml/2006/main">
  <p:tag name="DVSHAPEID" val="QpKON3MVDPuV7DfxbzYTnN"/>
</p:tagLst>
</file>

<file path=ppt/tags/tag69.xml><?xml version="1.0" encoding="utf-8"?>
<p:tagLst xmlns:a="http://schemas.openxmlformats.org/drawingml/2006/main" xmlns:r="http://schemas.openxmlformats.org/officeDocument/2006/relationships" xmlns:p="http://schemas.openxmlformats.org/presentationml/2006/main">
  <p:tag name="DVSHAPEID" val="uARM4FtGMa95vQWp05vAdL"/>
</p:tagLst>
</file>

<file path=ppt/tags/tag7.xml><?xml version="1.0" encoding="utf-8"?>
<p:tagLst xmlns:a="http://schemas.openxmlformats.org/drawingml/2006/main" xmlns:r="http://schemas.openxmlformats.org/officeDocument/2006/relationships" xmlns:p="http://schemas.openxmlformats.org/presentationml/2006/main">
  <p:tag name="DVSHAPEID" val="aWTAJM7NQ0B9eBfbD90Rhm"/>
</p:tagLst>
</file>

<file path=ppt/tags/tag70.xml><?xml version="1.0" encoding="utf-8"?>
<p:tagLst xmlns:a="http://schemas.openxmlformats.org/drawingml/2006/main" xmlns:r="http://schemas.openxmlformats.org/officeDocument/2006/relationships" xmlns:p="http://schemas.openxmlformats.org/presentationml/2006/main">
  <p:tag name="DVSECTIONID" val="55q1MUSq7huRSTfP4enEKM"/>
</p:tagLst>
</file>

<file path=ppt/tags/tag71.xml><?xml version="1.0" encoding="utf-8"?>
<p:tagLst xmlns:a="http://schemas.openxmlformats.org/drawingml/2006/main" xmlns:r="http://schemas.openxmlformats.org/officeDocument/2006/relationships" xmlns:p="http://schemas.openxmlformats.org/presentationml/2006/main">
  <p:tag name="DVSHAPEID" val="MbfEf5uC3Lm3UaW0Y7sW2k"/>
</p:tagLst>
</file>

<file path=ppt/tags/tag72.xml><?xml version="1.0" encoding="utf-8"?>
<p:tagLst xmlns:a="http://schemas.openxmlformats.org/drawingml/2006/main" xmlns:r="http://schemas.openxmlformats.org/officeDocument/2006/relationships" xmlns:p="http://schemas.openxmlformats.org/presentationml/2006/main">
  <p:tag name="DVSHAPEID" val="M18oBMyTnNzJOFxqqnca7n"/>
</p:tagLst>
</file>

<file path=ppt/tags/tag73.xml><?xml version="1.0" encoding="utf-8"?>
<p:tagLst xmlns:a="http://schemas.openxmlformats.org/drawingml/2006/main" xmlns:r="http://schemas.openxmlformats.org/officeDocument/2006/relationships" xmlns:p="http://schemas.openxmlformats.org/presentationml/2006/main">
  <p:tag name="DVSECTIONID" val="YDo1zivWEehn5hsKG3w5Sc"/>
</p:tagLst>
</file>

<file path=ppt/tags/tag74.xml><?xml version="1.0" encoding="utf-8"?>
<p:tagLst xmlns:a="http://schemas.openxmlformats.org/drawingml/2006/main" xmlns:r="http://schemas.openxmlformats.org/officeDocument/2006/relationships" xmlns:p="http://schemas.openxmlformats.org/presentationml/2006/main">
  <p:tag name="DVSHAPEID" val="IsVMsZ6o8gIspewQuI3aoz"/>
</p:tagLst>
</file>

<file path=ppt/tags/tag75.xml><?xml version="1.0" encoding="utf-8"?>
<p:tagLst xmlns:a="http://schemas.openxmlformats.org/drawingml/2006/main" xmlns:r="http://schemas.openxmlformats.org/officeDocument/2006/relationships" xmlns:p="http://schemas.openxmlformats.org/presentationml/2006/main">
  <p:tag name="DVSHAPEID" val="talhtyG5KRdoiGsPjzMYEi"/>
</p:tagLst>
</file>

<file path=ppt/tags/tag76.xml><?xml version="1.0" encoding="utf-8"?>
<p:tagLst xmlns:a="http://schemas.openxmlformats.org/drawingml/2006/main" xmlns:r="http://schemas.openxmlformats.org/officeDocument/2006/relationships" xmlns:p="http://schemas.openxmlformats.org/presentationml/2006/main">
  <p:tag name="DVSECTIONID" val="T0apoE6Ey7si6MDLkzVaDg"/>
</p:tagLst>
</file>

<file path=ppt/tags/tag77.xml><?xml version="1.0" encoding="utf-8"?>
<p:tagLst xmlns:a="http://schemas.openxmlformats.org/drawingml/2006/main" xmlns:r="http://schemas.openxmlformats.org/officeDocument/2006/relationships" xmlns:p="http://schemas.openxmlformats.org/presentationml/2006/main">
  <p:tag name="DVSHAPEID" val="0lgiUzSu7WZ9YLqbvxH3wQ"/>
</p:tagLst>
</file>

<file path=ppt/tags/tag78.xml><?xml version="1.0" encoding="utf-8"?>
<p:tagLst xmlns:a="http://schemas.openxmlformats.org/drawingml/2006/main" xmlns:r="http://schemas.openxmlformats.org/officeDocument/2006/relationships" xmlns:p="http://schemas.openxmlformats.org/presentationml/2006/main">
  <p:tag name="DVSHAPEID" val="e0WPnFotnpUb900bE6cgKg"/>
</p:tagLst>
</file>

<file path=ppt/tags/tag79.xml><?xml version="1.0" encoding="utf-8"?>
<p:tagLst xmlns:a="http://schemas.openxmlformats.org/drawingml/2006/main" xmlns:r="http://schemas.openxmlformats.org/officeDocument/2006/relationships" xmlns:p="http://schemas.openxmlformats.org/presentationml/2006/main">
  <p:tag name="DVSECTIONID" val="AuNXmjyk7FUMKoQaUQQ0F9"/>
</p:tagLst>
</file>

<file path=ppt/tags/tag8.xml><?xml version="1.0" encoding="utf-8"?>
<p:tagLst xmlns:a="http://schemas.openxmlformats.org/drawingml/2006/main" xmlns:r="http://schemas.openxmlformats.org/officeDocument/2006/relationships" xmlns:p="http://schemas.openxmlformats.org/presentationml/2006/main">
  <p:tag name="DVSHAPEID" val="RFWsUN12l7G3fvhHSW0iWl"/>
</p:tagLst>
</file>

<file path=ppt/tags/tag80.xml><?xml version="1.0" encoding="utf-8"?>
<p:tagLst xmlns:a="http://schemas.openxmlformats.org/drawingml/2006/main" xmlns:r="http://schemas.openxmlformats.org/officeDocument/2006/relationships" xmlns:p="http://schemas.openxmlformats.org/presentationml/2006/main">
  <p:tag name="DVSHAPEID" val="p9HHo74egBM96gm4cd5Ezz"/>
</p:tagLst>
</file>

<file path=ppt/tags/tag81.xml><?xml version="1.0" encoding="utf-8"?>
<p:tagLst xmlns:a="http://schemas.openxmlformats.org/drawingml/2006/main" xmlns:r="http://schemas.openxmlformats.org/officeDocument/2006/relationships" xmlns:p="http://schemas.openxmlformats.org/presentationml/2006/main">
  <p:tag name="DVSHAPEID" val="eNBqbkTAQf6YBM8Gggp89j"/>
</p:tagLst>
</file>

<file path=ppt/tags/tag82.xml><?xml version="1.0" encoding="utf-8"?>
<p:tagLst xmlns:a="http://schemas.openxmlformats.org/drawingml/2006/main" xmlns:r="http://schemas.openxmlformats.org/officeDocument/2006/relationships" xmlns:p="http://schemas.openxmlformats.org/presentationml/2006/main">
  <p:tag name="DVSECTIONID" val="VNaF7VIW9HzCqGBqhM6eZM"/>
</p:tagLst>
</file>

<file path=ppt/tags/tag83.xml><?xml version="1.0" encoding="utf-8"?>
<p:tagLst xmlns:a="http://schemas.openxmlformats.org/drawingml/2006/main" xmlns:r="http://schemas.openxmlformats.org/officeDocument/2006/relationships" xmlns:p="http://schemas.openxmlformats.org/presentationml/2006/main">
  <p:tag name="DVSHAPEID" val="o0TJOAUZb6GPUU6YWJlFKw"/>
</p:tagLst>
</file>

<file path=ppt/tags/tag84.xml><?xml version="1.0" encoding="utf-8"?>
<p:tagLst xmlns:a="http://schemas.openxmlformats.org/drawingml/2006/main" xmlns:r="http://schemas.openxmlformats.org/officeDocument/2006/relationships" xmlns:p="http://schemas.openxmlformats.org/presentationml/2006/main">
  <p:tag name="DVSHAPEID" val="38FzVvWOeqqVoBxrviGR40"/>
</p:tagLst>
</file>

<file path=ppt/tags/tag85.xml><?xml version="1.0" encoding="utf-8"?>
<p:tagLst xmlns:a="http://schemas.openxmlformats.org/drawingml/2006/main" xmlns:r="http://schemas.openxmlformats.org/officeDocument/2006/relationships" xmlns:p="http://schemas.openxmlformats.org/presentationml/2006/main">
  <p:tag name="DVSECTIONID" val="ok2eVaF4kCBqy0MHcCBbvc"/>
</p:tagLst>
</file>

<file path=ppt/tags/tag86.xml><?xml version="1.0" encoding="utf-8"?>
<p:tagLst xmlns:a="http://schemas.openxmlformats.org/drawingml/2006/main" xmlns:r="http://schemas.openxmlformats.org/officeDocument/2006/relationships" xmlns:p="http://schemas.openxmlformats.org/presentationml/2006/main">
  <p:tag name="DVSHAPEID" val="hLSdzikFNtyRWL4eEo2mRg"/>
</p:tagLst>
</file>

<file path=ppt/tags/tag87.xml><?xml version="1.0" encoding="utf-8"?>
<p:tagLst xmlns:a="http://schemas.openxmlformats.org/drawingml/2006/main" xmlns:r="http://schemas.openxmlformats.org/officeDocument/2006/relationships" xmlns:p="http://schemas.openxmlformats.org/presentationml/2006/main">
  <p:tag name="DVSHAPEID" val="oZvvrud2ZTs2QTHIVEuyDX"/>
</p:tagLst>
</file>

<file path=ppt/tags/tag88.xml><?xml version="1.0" encoding="utf-8"?>
<p:tagLst xmlns:a="http://schemas.openxmlformats.org/drawingml/2006/main" xmlns:r="http://schemas.openxmlformats.org/officeDocument/2006/relationships" xmlns:p="http://schemas.openxmlformats.org/presentationml/2006/main">
  <p:tag name="DVSECTIONID" val="d8X9ytz3Uq98oQDSZyh5nX"/>
</p:tagLst>
</file>

<file path=ppt/tags/tag89.xml><?xml version="1.0" encoding="utf-8"?>
<p:tagLst xmlns:a="http://schemas.openxmlformats.org/drawingml/2006/main" xmlns:r="http://schemas.openxmlformats.org/officeDocument/2006/relationships" xmlns:p="http://schemas.openxmlformats.org/presentationml/2006/main">
  <p:tag name="DVSHAPEID" val="mwEMnhDhOI81nSI4RPsKtF"/>
</p:tagLst>
</file>

<file path=ppt/tags/tag9.xml><?xml version="1.0" encoding="utf-8"?>
<p:tagLst xmlns:a="http://schemas.openxmlformats.org/drawingml/2006/main" xmlns:r="http://schemas.openxmlformats.org/officeDocument/2006/relationships" xmlns:p="http://schemas.openxmlformats.org/presentationml/2006/main">
  <p:tag name="DVSHAPEID" val="Zrq33B5Gx8GZO28H4B6ub5"/>
</p:tagLst>
</file>

<file path=ppt/tags/tag90.xml><?xml version="1.0" encoding="utf-8"?>
<p:tagLst xmlns:a="http://schemas.openxmlformats.org/drawingml/2006/main" xmlns:r="http://schemas.openxmlformats.org/officeDocument/2006/relationships" xmlns:p="http://schemas.openxmlformats.org/presentationml/2006/main">
  <p:tag name="DVSHAPEID" val="pUUaxWtoSiCrDYQF7WpI4K"/>
</p:tagLst>
</file>

<file path=ppt/tags/tag91.xml><?xml version="1.0" encoding="utf-8"?>
<p:tagLst xmlns:a="http://schemas.openxmlformats.org/drawingml/2006/main" xmlns:r="http://schemas.openxmlformats.org/officeDocument/2006/relationships" xmlns:p="http://schemas.openxmlformats.org/presentationml/2006/main">
  <p:tag name="DVSECTIONID" val="0Z7BDAztDOhc7TgLCbugHa"/>
</p:tagLst>
</file>

<file path=ppt/tags/tag92.xml><?xml version="1.0" encoding="utf-8"?>
<p:tagLst xmlns:a="http://schemas.openxmlformats.org/drawingml/2006/main" xmlns:r="http://schemas.openxmlformats.org/officeDocument/2006/relationships" xmlns:p="http://schemas.openxmlformats.org/presentationml/2006/main">
  <p:tag name="DVSHAPEID" val="TPwO0RNE6TtG7KRcJHOqPP"/>
</p:tagLst>
</file>

<file path=ppt/tags/tag93.xml><?xml version="1.0" encoding="utf-8"?>
<p:tagLst xmlns:a="http://schemas.openxmlformats.org/drawingml/2006/main" xmlns:r="http://schemas.openxmlformats.org/officeDocument/2006/relationships" xmlns:p="http://schemas.openxmlformats.org/presentationml/2006/main">
  <p:tag name="DVSHAPEID" val="oVfJdbIvlLBF05EIWBBecJ"/>
</p:tagLst>
</file>

<file path=ppt/tags/tag94.xml><?xml version="1.0" encoding="utf-8"?>
<p:tagLst xmlns:a="http://schemas.openxmlformats.org/drawingml/2006/main" xmlns:r="http://schemas.openxmlformats.org/officeDocument/2006/relationships" xmlns:p="http://schemas.openxmlformats.org/presentationml/2006/main">
  <p:tag name="DVSECTIONID" val="hpBW3kD3TpPg7Y2XQYtrNl"/>
</p:tagLst>
</file>

<file path=ppt/tags/tag95.xml><?xml version="1.0" encoding="utf-8"?>
<p:tagLst xmlns:a="http://schemas.openxmlformats.org/drawingml/2006/main" xmlns:r="http://schemas.openxmlformats.org/officeDocument/2006/relationships" xmlns:p="http://schemas.openxmlformats.org/presentationml/2006/main">
  <p:tag name="DVSHAPEID" val="YWR6NVdIUDU3qAzgDBVAxH"/>
</p:tagLst>
</file>

<file path=ppt/tags/tag96.xml><?xml version="1.0" encoding="utf-8"?>
<p:tagLst xmlns:a="http://schemas.openxmlformats.org/drawingml/2006/main" xmlns:r="http://schemas.openxmlformats.org/officeDocument/2006/relationships" xmlns:p="http://schemas.openxmlformats.org/presentationml/2006/main">
  <p:tag name="DVSHAPEID" val="5sJMx0KcOBDEXiS7oNiDRX"/>
</p:tagLst>
</file>

<file path=ppt/tags/tag97.xml><?xml version="1.0" encoding="utf-8"?>
<p:tagLst xmlns:a="http://schemas.openxmlformats.org/drawingml/2006/main" xmlns:r="http://schemas.openxmlformats.org/officeDocument/2006/relationships" xmlns:p="http://schemas.openxmlformats.org/presentationml/2006/main">
  <p:tag name="DVSHAPEID" val="KWE39FY0iBbgQom1ncXHPj"/>
</p:tagLst>
</file>

<file path=ppt/tags/tag98.xml><?xml version="1.0" encoding="utf-8"?>
<p:tagLst xmlns:a="http://schemas.openxmlformats.org/drawingml/2006/main" xmlns:r="http://schemas.openxmlformats.org/officeDocument/2006/relationships" xmlns:p="http://schemas.openxmlformats.org/presentationml/2006/main">
  <p:tag name="DVSHAPEID" val="qLDgovc8iUQ8HN7uR4dOi1"/>
</p:tagLst>
</file>

<file path=ppt/tags/tag99.xml><?xml version="1.0" encoding="utf-8"?>
<p:tagLst xmlns:a="http://schemas.openxmlformats.org/drawingml/2006/main" xmlns:r="http://schemas.openxmlformats.org/officeDocument/2006/relationships" xmlns:p="http://schemas.openxmlformats.org/presentationml/2006/main">
  <p:tag name="DVSHAPEID" val="tHstKmq6F97rwTpShsNaj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1673</TotalTime>
  <Words>1958</Words>
  <Application>Microsoft Office PowerPoint</Application>
  <PresentationFormat>On-screen Show (4:3)</PresentationFormat>
  <Paragraphs>380</Paragraphs>
  <Slides>54</Slides>
  <Notes>54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Opulent</vt:lpstr>
      <vt:lpstr>Neural Tube defects</vt:lpstr>
      <vt:lpstr>What is Neural tube defect ?  </vt:lpstr>
      <vt:lpstr>Slide 3</vt:lpstr>
      <vt:lpstr>Neural Tube Development</vt:lpstr>
      <vt:lpstr>Etiology of NTDs</vt:lpstr>
      <vt:lpstr>RISK FACTOR :</vt:lpstr>
      <vt:lpstr>NTDs :</vt:lpstr>
      <vt:lpstr>Slide 8</vt:lpstr>
      <vt:lpstr>Neural Tube Defects</vt:lpstr>
      <vt:lpstr>What is Spina Bifida?</vt:lpstr>
      <vt:lpstr>Spina Bifida</vt:lpstr>
      <vt:lpstr>Spina Bifida</vt:lpstr>
      <vt:lpstr>Spina bifida occulta </vt:lpstr>
      <vt:lpstr>Spina bifida occulta </vt:lpstr>
      <vt:lpstr>Spina bifida manifesta</vt:lpstr>
      <vt:lpstr>Myelomeningocele</vt:lpstr>
      <vt:lpstr>Myelomeningocele</vt:lpstr>
      <vt:lpstr>Myelomeningocele</vt:lpstr>
      <vt:lpstr>Myelomeningocele</vt:lpstr>
      <vt:lpstr>Symptoms &amp; sings :</vt:lpstr>
      <vt:lpstr>Slide 21</vt:lpstr>
      <vt:lpstr>Arnold Chiari Malformation</vt:lpstr>
      <vt:lpstr>Arnold Chiari Malformation</vt:lpstr>
      <vt:lpstr>Meningocele</vt:lpstr>
      <vt:lpstr>Meningocele</vt:lpstr>
      <vt:lpstr>Meningocele</vt:lpstr>
      <vt:lpstr>Lipomeningocele </vt:lpstr>
      <vt:lpstr>Prognosis of  Spina bifida </vt:lpstr>
      <vt:lpstr>Impairments associated with Spina Bifida</vt:lpstr>
      <vt:lpstr>Slide 30</vt:lpstr>
      <vt:lpstr>Anencephaly</vt:lpstr>
      <vt:lpstr>Slide 32</vt:lpstr>
      <vt:lpstr>Anencephaly</vt:lpstr>
      <vt:lpstr>Anencephaly</vt:lpstr>
      <vt:lpstr>Encephalocele</vt:lpstr>
      <vt:lpstr> Diagnosis and Detection</vt:lpstr>
      <vt:lpstr> How to Approach ?</vt:lpstr>
      <vt:lpstr>History</vt:lpstr>
      <vt:lpstr>Slide 39</vt:lpstr>
      <vt:lpstr>Slide 40</vt:lpstr>
      <vt:lpstr>Physical Examination</vt:lpstr>
      <vt:lpstr>Slide 42</vt:lpstr>
      <vt:lpstr>Management </vt:lpstr>
      <vt:lpstr>Slide 44</vt:lpstr>
      <vt:lpstr>Treatment of mylomenigocele  </vt:lpstr>
      <vt:lpstr>Slide 46</vt:lpstr>
      <vt:lpstr>Slide 47</vt:lpstr>
      <vt:lpstr>Slide 48</vt:lpstr>
      <vt:lpstr>Treatment of menigocele </vt:lpstr>
      <vt:lpstr>Management of spina bifida occulta</vt:lpstr>
      <vt:lpstr>General management</vt:lpstr>
      <vt:lpstr>SUMMERY :</vt:lpstr>
      <vt:lpstr>How Can NTDs be Prevented?</vt:lpstr>
      <vt:lpstr>Slide 54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Toshiba</cp:lastModifiedBy>
  <cp:revision>153</cp:revision>
  <cp:lastPrinted>1601-01-01T00:00:00Z</cp:lastPrinted>
  <dcterms:created xsi:type="dcterms:W3CDTF">1601-01-01T00:00:00Z</dcterms:created>
  <dcterms:modified xsi:type="dcterms:W3CDTF">2011-12-15T17:36:44Z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Google.Documents.Tracking">
    <vt:lpwstr>true</vt:lpwstr>
  </property>
  <property fmtid="{D5CDD505-2E9C-101B-9397-08002B2CF9AE}" pid="4" name="Google.Documents.DocumentId">
    <vt:lpwstr>1mw5-oM-KIwtxKeV2JmAUu0qt7VKRnU5f0jD2QorldRo</vt:lpwstr>
  </property>
  <property fmtid="{D5CDD505-2E9C-101B-9397-08002B2CF9AE}" pid="5" name="Google.Documents.RevisionId">
    <vt:lpwstr>10198907427687774305</vt:lpwstr>
  </property>
  <property fmtid="{D5CDD505-2E9C-101B-9397-08002B2CF9AE}" pid="6" name="Google.Documents.PluginVersion">
    <vt:lpwstr>2.0.2424.7283</vt:lpwstr>
  </property>
  <property fmtid="{D5CDD505-2E9C-101B-9397-08002B2CF9AE}" pid="7" name="Google.Documents.MergeIncapabilityFlags">
    <vt:i4>0</vt:i4>
  </property>
</Properties>
</file>